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17"/>
  </p:notesMasterIdLst>
  <p:sldIdLst>
    <p:sldId id="265" r:id="rId3"/>
    <p:sldId id="266" r:id="rId4"/>
    <p:sldId id="284" r:id="rId5"/>
    <p:sldId id="269" r:id="rId6"/>
    <p:sldId id="270" r:id="rId7"/>
    <p:sldId id="272" r:id="rId8"/>
    <p:sldId id="277" r:id="rId9"/>
    <p:sldId id="281" r:id="rId10"/>
    <p:sldId id="275" r:id="rId11"/>
    <p:sldId id="282" r:id="rId12"/>
    <p:sldId id="278" r:id="rId13"/>
    <p:sldId id="283" r:id="rId14"/>
    <p:sldId id="279" r:id="rId15"/>
    <p:sldId id="268"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CFCFC"/>
    <a:srgbClr val="08ABD5"/>
    <a:srgbClr val="F6F6F7"/>
    <a:srgbClr val="E6E6E6"/>
    <a:srgbClr val="FAFAFA"/>
    <a:srgbClr val="F9F9F9"/>
    <a:srgbClr val="F2F2F2"/>
    <a:srgbClr val="D7D7D7"/>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22" d="100"/>
          <a:sy n="122" d="100"/>
        </p:scale>
        <p:origin x="96" y="40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10/01/2019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1/10/2019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1/10/2019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1/10/2019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1/10/2019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1/10/2019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1/10/2019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1/10/2019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1/10/2019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10/01/2019</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10/01/2019</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1/10/2019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10/01/2019</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10/01/2019</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10/01/2019</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10/01/2019</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10/01/2019</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10/01/2019</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10/01/2019</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10/01/2019</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10/01/2019</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1/10/2019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1/10/2019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1/10/2019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1/10/2019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1/10/2019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1/10/2019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1/10/2019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1/10/2019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10/01/2019</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esri.com/en-us/home" TargetMode="External"/><Relationship Id="rId2" Type="http://schemas.openxmlformats.org/officeDocument/2006/relationships/hyperlink" Target="https://learn.arcgis.com/en/projects/get-started-with-arcgis-online/"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11.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5" Type="http://schemas.openxmlformats.org/officeDocument/2006/relationships/image" Target="../media/image7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s>
</file>

<file path=ppt/slides/_rels/slide12.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png"/></Relationships>
</file>

<file path=ppt/slides/_rels/slide13.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14.xml.rels><?xml version="1.0" encoding="UTF-8" standalone="yes"?>
<Relationships xmlns="http://schemas.openxmlformats.org/package/2006/relationships"><Relationship Id="rId3" Type="http://schemas.openxmlformats.org/officeDocument/2006/relationships/image" Target="../media/image95.jpeg"/><Relationship Id="rId7" Type="http://schemas.openxmlformats.org/officeDocument/2006/relationships/image" Target="../media/image99.jpe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jpeg"/><Relationship Id="rId5" Type="http://schemas.openxmlformats.org/officeDocument/2006/relationships/image" Target="../media/image97.jpeg"/><Relationship Id="rId4" Type="http://schemas.openxmlformats.org/officeDocument/2006/relationships/image" Target="../media/image96.jpeg"/></Relationships>
</file>

<file path=ppt/slides/_rels/slide2.xml.rels><?xml version="1.0" encoding="UTF-8" standalone="yes"?>
<Relationships xmlns="http://schemas.openxmlformats.org/package/2006/relationships"><Relationship Id="rId3" Type="http://schemas.openxmlformats.org/officeDocument/2006/relationships/hyperlink" Target="https://learn.arcgis.com/en/projects/get-started-with-arcgis-online/lessons/create-a-map.htm" TargetMode="Externa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hyperlink" Target="https://learn.arcgis.com/en/projects/get-started-with-arcgis-online/lessons/create-an-app.htm" TargetMode="External"/><Relationship Id="rId4" Type="http://schemas.openxmlformats.org/officeDocument/2006/relationships/hyperlink" Target="https://learn.arcgis.com/en/projects/get-started-with-arcgis-online/lessons/identify-spatial-patterns.htm" TargetMode="Externa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www.arcgis.com/home/createaccount.html" TargetMode="External"/><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hyperlink" Target="https://www.arcgis.com/home/index.html" TargetMode="External"/><Relationship Id="rId4" Type="http://schemas.openxmlformats.org/officeDocument/2006/relationships/hyperlink" Target="https://www.arcgis.com/features/free-trial.html" TargetMode="External"/><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3.png"/><Relationship Id="rId7"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8.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hyperlink" Target="https://www.arcgis.com/home/index.html" TargetMode="External"/><Relationship Id="rId9" Type="http://schemas.openxmlformats.org/officeDocument/2006/relationships/image" Target="../media/image39.png"/><Relationship Id="rId14"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805DAD-3B5F-428A-B82F-8AA0ADFC6368}"/>
              </a:ext>
            </a:extLst>
          </p:cNvPr>
          <p:cNvSpPr/>
          <p:nvPr/>
        </p:nvSpPr>
        <p:spPr>
          <a:xfrm>
            <a:off x="23297" y="6582091"/>
            <a:ext cx="4955266"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latin typeface="Calibri" panose="020F0502020204030204" pitchFamily="34" charset="0"/>
                <a:cs typeface="Calibri" panose="020F0502020204030204" pitchFamily="34" charset="0"/>
              </a:rPr>
              <a:t>Copyright © 2019 by National Computational Infrastructure, Canberra, ACT, Australia. Author: Dr. Arapaut V Sivaprasad.</a:t>
            </a:r>
            <a:endParaRPr lang="en-AU" sz="7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1183815" y="6658713"/>
            <a:ext cx="1000368" cy="200055"/>
          </a:xfrm>
          <a:prstGeom prst="rect">
            <a:avLst/>
          </a:prstGeom>
          <a:noFill/>
        </p:spPr>
        <p:txBody>
          <a:bodyPr wrap="square" rtlCol="0">
            <a:spAutoFit/>
          </a:bodyPr>
          <a:lstStyle/>
          <a:p>
            <a:pPr algn="r"/>
            <a:r>
              <a:rPr lang="en-US" sz="700">
                <a:solidFill>
                  <a:schemeClr val="bg1">
                    <a:lumMod val="50000"/>
                  </a:schemeClr>
                </a:solidFill>
                <a:latin typeface="Calibri" panose="020F0502020204030204" pitchFamily="34" charset="0"/>
                <a:cs typeface="Calibri" panose="020F0502020204030204" pitchFamily="34" charset="0"/>
              </a:rPr>
              <a:t>8 January, 2018</a:t>
            </a:r>
            <a:endParaRPr lang="en-AU" sz="700">
              <a:solidFill>
                <a:schemeClr val="bg1">
                  <a:lumMod val="50000"/>
                </a:schemeClr>
              </a:solidFill>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E1786BF9-CC62-40D0-A37F-6D33BB64414C}"/>
              </a:ext>
            </a:extLst>
          </p:cNvPr>
          <p:cNvSpPr txBox="1">
            <a:spLocks/>
          </p:cNvSpPr>
          <p:nvPr/>
        </p:nvSpPr>
        <p:spPr>
          <a:xfrm>
            <a:off x="1672858" y="2457940"/>
            <a:ext cx="8689976" cy="9417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800" kern="1200" cap="all" baseline="0">
                <a:solidFill>
                  <a:schemeClr val="tx1"/>
                </a:solidFill>
                <a:effectLst/>
                <a:latin typeface="Calibri" panose="020F0502020204030204" pitchFamily="34" charset="0"/>
                <a:ea typeface="+mj-ea"/>
                <a:cs typeface="Calibri" panose="020F0502020204030204" pitchFamily="34" charset="0"/>
              </a:defRPr>
            </a:lvl1pPr>
          </a:lstStyle>
          <a:p>
            <a:r>
              <a:rPr lang="en-US"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ArcGIS Essentials</a:t>
            </a:r>
            <a:endParaRPr lang="en-AU"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1" name="Subtitle 2">
            <a:extLst>
              <a:ext uri="{FF2B5EF4-FFF2-40B4-BE49-F238E27FC236}">
                <a16:creationId xmlns:a16="http://schemas.microsoft.com/office/drawing/2014/main" id="{505BF06D-D6D3-4282-B3EC-77181165A23A}"/>
              </a:ext>
            </a:extLst>
          </p:cNvPr>
          <p:cNvSpPr txBox="1">
            <a:spLocks/>
          </p:cNvSpPr>
          <p:nvPr/>
        </p:nvSpPr>
        <p:spPr>
          <a:xfrm>
            <a:off x="1751012" y="3886201"/>
            <a:ext cx="8996936" cy="1540238"/>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1000"/>
              </a:spcBef>
              <a:buClr>
                <a:schemeClr val="tx1"/>
              </a:buClr>
              <a:buFont typeface="Arial" panose="020B0604020202020204" pitchFamily="34" charset="0"/>
              <a:buNone/>
              <a:defRPr sz="2200" kern="1200" cap="all" baseline="0">
                <a:solidFill>
                  <a:schemeClr val="bg1">
                    <a:lumMod val="50000"/>
                  </a:schemeClr>
                </a:solidFill>
                <a:effectLst/>
                <a:latin typeface="Calibri" panose="020F0502020204030204" pitchFamily="34" charset="0"/>
                <a:ea typeface="+mn-ea"/>
                <a:cs typeface="Calibri" panose="020F0502020204030204" pitchFamily="34" charset="0"/>
              </a:defRPr>
            </a:lvl1pPr>
            <a:lvl2pPr marL="457200" indent="0" algn="ctr" defTabSz="914400" rtl="0" eaLnBrk="1" latinLnBrk="0" hangingPunct="1">
              <a:lnSpc>
                <a:spcPct val="120000"/>
              </a:lnSpc>
              <a:spcBef>
                <a:spcPts val="500"/>
              </a:spcBef>
              <a:buClr>
                <a:schemeClr val="tx1"/>
              </a:buClr>
              <a:buFont typeface="Arial" panose="020B0604020202020204" pitchFamily="34" charset="0"/>
              <a:buNone/>
              <a:defRPr sz="2000" kern="1200" cap="all"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tx1"/>
              </a:buClr>
              <a:buFont typeface="Arial" panose="020B0604020202020204" pitchFamily="34" charset="0"/>
              <a:buNone/>
              <a:defRPr sz="1800" kern="1200" cap="all" baseline="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9pPr>
          </a:lstStyle>
          <a:p>
            <a:r>
              <a:rPr lang="en-US" sz="1600" b="1" cap="none">
                <a:effectLst>
                  <a:outerShdw blurRad="38100" dist="38100" dir="2700000" algn="tl">
                    <a:srgbClr val="000000">
                      <a:alpha val="43137"/>
                    </a:srgbClr>
                  </a:outerShdw>
                </a:effectLst>
              </a:rPr>
              <a:t>Basics of ArcGIS from Online Tutorials.</a:t>
            </a:r>
            <a:br>
              <a:rPr lang="en-US" sz="1600" b="1" cap="none">
                <a:effectLst>
                  <a:outerShdw blurRad="38100" dist="38100" dir="2700000" algn="tl">
                    <a:srgbClr val="000000">
                      <a:alpha val="43137"/>
                    </a:srgbClr>
                  </a:outerShdw>
                </a:effectLst>
              </a:rPr>
            </a:br>
            <a:r>
              <a:rPr lang="en-US" sz="1600" b="1" cap="none">
                <a:solidFill>
                  <a:srgbClr val="92D050"/>
                </a:solidFill>
                <a:effectLst>
                  <a:outerShdw blurRad="38100" dist="38100" dir="2700000" algn="tl">
                    <a:srgbClr val="000000">
                      <a:alpha val="43137"/>
                    </a:srgbClr>
                  </a:outerShdw>
                </a:effectLst>
              </a:rPr>
              <a:t>MUST be viewed as a slideshow to see the process flow. Run it Auto or with the timings turned off. (SlideShow | uncheck Use Timings)</a:t>
            </a:r>
          </a:p>
          <a:p>
            <a:r>
              <a:rPr lang="en-US" sz="1200" b="1" cap="none">
                <a:effectLst>
                  <a:outerShdw blurRad="38100" dist="38100" dir="2700000" algn="tl">
                    <a:srgbClr val="000000">
                      <a:alpha val="43137"/>
                    </a:srgbClr>
                  </a:outerShdw>
                </a:effectLst>
              </a:rPr>
              <a:t>Ref: </a:t>
            </a:r>
            <a:r>
              <a:rPr lang="en-US" sz="1200" b="1" cap="none">
                <a:effectLst>
                  <a:outerShdw blurRad="38100" dist="38100" dir="2700000" algn="tl">
                    <a:srgbClr val="000000">
                      <a:alpha val="43137"/>
                    </a:srgbClr>
                  </a:outerShdw>
                </a:effectLst>
                <a:hlinkClick r:id="rId2"/>
              </a:rPr>
              <a:t>https://learn.arcgis.com/en/projects/get-started-with-arcgis-online/</a:t>
            </a:r>
            <a:endParaRPr lang="en-AU" sz="1200" b="1" cap="none">
              <a:effectLst>
                <a:outerShdw blurRad="38100" dist="38100" dir="2700000" algn="tl">
                  <a:srgbClr val="000000">
                    <a:alpha val="43137"/>
                  </a:srgbClr>
                </a:outerShdw>
              </a:effectLst>
            </a:endParaRPr>
          </a:p>
          <a:p>
            <a:endParaRPr lang="en-US" sz="1600" b="1" cap="none">
              <a:effectLst>
                <a:outerShdw blurRad="38100" dist="38100" dir="2700000" algn="tl">
                  <a:srgbClr val="000000">
                    <a:alpha val="43137"/>
                  </a:srgbClr>
                </a:outerShdw>
              </a:effectLst>
            </a:endParaRPr>
          </a:p>
        </p:txBody>
      </p:sp>
      <p:sp>
        <p:nvSpPr>
          <p:cNvPr id="12" name="TextBox 11">
            <a:extLst>
              <a:ext uri="{FF2B5EF4-FFF2-40B4-BE49-F238E27FC236}">
                <a16:creationId xmlns:a16="http://schemas.microsoft.com/office/drawing/2014/main" id="{9052CE8A-4598-4A04-8AD5-65BC677B955B}"/>
              </a:ext>
            </a:extLst>
          </p:cNvPr>
          <p:cNvSpPr txBox="1"/>
          <p:nvPr/>
        </p:nvSpPr>
        <p:spPr>
          <a:xfrm>
            <a:off x="2806601" y="5431610"/>
            <a:ext cx="6681276" cy="507831"/>
          </a:xfrm>
          <a:prstGeom prst="rect">
            <a:avLst/>
          </a:prstGeom>
          <a:noFill/>
          <a:ln w="3175">
            <a:solidFill>
              <a:schemeClr val="tx1"/>
            </a:solidFill>
          </a:ln>
        </p:spPr>
        <p:txBody>
          <a:bodyPr wrap="square" rtlCol="0">
            <a:spAutoFit/>
          </a:bodyPr>
          <a:lstStyle/>
          <a:p>
            <a:pPr algn="just"/>
            <a:r>
              <a:rPr lang="en-US" sz="900" b="1">
                <a:solidFill>
                  <a:schemeClr val="bg1">
                    <a:lumMod val="50000"/>
                  </a:schemeClr>
                </a:solidFill>
                <a:latin typeface="Calibri" panose="020F0502020204030204" pitchFamily="34" charset="0"/>
                <a:cs typeface="Calibri" panose="020F0502020204030204" pitchFamily="34" charset="0"/>
              </a:rPr>
              <a:t>ACKNOWLEDGEMENT</a:t>
            </a:r>
          </a:p>
          <a:p>
            <a:pPr algn="just"/>
            <a:r>
              <a:rPr lang="en-US" sz="900">
                <a:solidFill>
                  <a:schemeClr val="bg1">
                    <a:lumMod val="50000"/>
                  </a:schemeClr>
                </a:solidFill>
                <a:latin typeface="Calibri" panose="020F0502020204030204" pitchFamily="34" charset="0"/>
                <a:cs typeface="Calibri" panose="020F0502020204030204" pitchFamily="34" charset="0"/>
              </a:rPr>
              <a:t>This presentation is derived from the above page, with navigation and explanations added to simplify the learning process. While the presentation in its entirety remains the property of NCI, the knowledge base and some graphics in the above URL are owned by </a:t>
            </a:r>
            <a:r>
              <a:rPr lang="en-US" sz="900">
                <a:solidFill>
                  <a:schemeClr val="bg1">
                    <a:lumMod val="50000"/>
                  </a:schemeClr>
                </a:solidFill>
                <a:latin typeface="Calibri" panose="020F0502020204030204" pitchFamily="34" charset="0"/>
                <a:cs typeface="Calibri" panose="020F0502020204030204" pitchFamily="34" charset="0"/>
                <a:hlinkClick r:id="rId3"/>
              </a:rPr>
              <a:t>ESRI</a:t>
            </a:r>
            <a:endParaRPr lang="en-AU" sz="90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19176477"/>
      </p:ext>
    </p:extLst>
  </p:cSld>
  <p:clrMapOvr>
    <a:masterClrMapping/>
  </p:clrMapOvr>
  <mc:AlternateContent xmlns:mc="http://schemas.openxmlformats.org/markup-compatibility/2006" xmlns:p14="http://schemas.microsoft.com/office/powerpoint/2010/main">
    <mc:Choice Requires="p14">
      <p:transition spd="slow" p14:dur="2000" advTm="7977"/>
    </mc:Choice>
    <mc:Fallback xmlns="">
      <p:transition spd="slow" advTm="797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10</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Style the Layer with Attribute</a:t>
            </a:r>
          </a:p>
        </p:txBody>
      </p:sp>
      <p:sp>
        <p:nvSpPr>
          <p:cNvPr id="6" name="TextBox 5">
            <a:extLst>
              <a:ext uri="{FF2B5EF4-FFF2-40B4-BE49-F238E27FC236}">
                <a16:creationId xmlns:a16="http://schemas.microsoft.com/office/drawing/2014/main" id="{BEACF190-2EAF-4929-8563-C6EEC3E7AC30}"/>
              </a:ext>
            </a:extLst>
          </p:cNvPr>
          <p:cNvSpPr txBox="1"/>
          <p:nvPr/>
        </p:nvSpPr>
        <p:spPr>
          <a:xfrm>
            <a:off x="351692" y="1078524"/>
            <a:ext cx="5744308" cy="1015663"/>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The values in the attribute tables can be applied to the layer. For instance, demography data can be displayed as color coded as in e.g. the number of households in a county. In this exercise we will show the number of households without a vehicle. Based on this data it will be possible to determine the areas that require other forms of transport for the evacuation.</a:t>
            </a:r>
            <a:endParaRPr lang="en-AU" sz="120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00BEA28A-7213-4069-9F8F-C823A62CEB3D}"/>
              </a:ext>
            </a:extLst>
          </p:cNvPr>
          <p:cNvPicPr>
            <a:picLocks noChangeAspect="1"/>
          </p:cNvPicPr>
          <p:nvPr/>
        </p:nvPicPr>
        <p:blipFill>
          <a:blip r:embed="rId3"/>
          <a:stretch>
            <a:fillRect/>
          </a:stretch>
        </p:blipFill>
        <p:spPr>
          <a:xfrm>
            <a:off x="351692" y="2190750"/>
            <a:ext cx="3028950" cy="1866900"/>
          </a:xfrm>
          <a:prstGeom prst="rect">
            <a:avLst/>
          </a:prstGeom>
        </p:spPr>
      </p:pic>
      <p:sp>
        <p:nvSpPr>
          <p:cNvPr id="7" name="Rectangle 6">
            <a:extLst>
              <a:ext uri="{FF2B5EF4-FFF2-40B4-BE49-F238E27FC236}">
                <a16:creationId xmlns:a16="http://schemas.microsoft.com/office/drawing/2014/main" id="{25594DA0-A7E9-4B6D-8E6A-234DF769A4B8}"/>
              </a:ext>
            </a:extLst>
          </p:cNvPr>
          <p:cNvSpPr/>
          <p:nvPr/>
        </p:nvSpPr>
        <p:spPr>
          <a:xfrm>
            <a:off x="1207800" y="3795958"/>
            <a:ext cx="233814" cy="2377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a:extLst>
              <a:ext uri="{FF2B5EF4-FFF2-40B4-BE49-F238E27FC236}">
                <a16:creationId xmlns:a16="http://schemas.microsoft.com/office/drawing/2014/main" id="{1389EECE-0BBE-4B27-95AE-485B176B92CD}"/>
              </a:ext>
            </a:extLst>
          </p:cNvPr>
          <p:cNvPicPr>
            <a:picLocks noChangeAspect="1"/>
          </p:cNvPicPr>
          <p:nvPr/>
        </p:nvPicPr>
        <p:blipFill>
          <a:blip r:embed="rId4"/>
          <a:stretch>
            <a:fillRect/>
          </a:stretch>
        </p:blipFill>
        <p:spPr>
          <a:xfrm>
            <a:off x="3485783" y="2190750"/>
            <a:ext cx="2621561" cy="654050"/>
          </a:xfrm>
          <a:prstGeom prst="rect">
            <a:avLst/>
          </a:prstGeom>
        </p:spPr>
      </p:pic>
      <p:pic>
        <p:nvPicPr>
          <p:cNvPr id="8" name="Picture 7">
            <a:extLst>
              <a:ext uri="{FF2B5EF4-FFF2-40B4-BE49-F238E27FC236}">
                <a16:creationId xmlns:a16="http://schemas.microsoft.com/office/drawing/2014/main" id="{F0215B04-8E8B-4E2B-8F84-01B84DE59C2C}"/>
              </a:ext>
            </a:extLst>
          </p:cNvPr>
          <p:cNvPicPr>
            <a:picLocks noChangeAspect="1"/>
          </p:cNvPicPr>
          <p:nvPr/>
        </p:nvPicPr>
        <p:blipFill>
          <a:blip r:embed="rId5"/>
          <a:stretch>
            <a:fillRect/>
          </a:stretch>
        </p:blipFill>
        <p:spPr>
          <a:xfrm>
            <a:off x="3490274" y="2941363"/>
            <a:ext cx="1492952" cy="1766888"/>
          </a:xfrm>
          <a:prstGeom prst="rect">
            <a:avLst/>
          </a:prstGeom>
        </p:spPr>
      </p:pic>
      <p:pic>
        <p:nvPicPr>
          <p:cNvPr id="10" name="Picture 9">
            <a:extLst>
              <a:ext uri="{FF2B5EF4-FFF2-40B4-BE49-F238E27FC236}">
                <a16:creationId xmlns:a16="http://schemas.microsoft.com/office/drawing/2014/main" id="{FE8100FF-1A10-45E0-941A-0CDFAD64A4F5}"/>
              </a:ext>
            </a:extLst>
          </p:cNvPr>
          <p:cNvPicPr>
            <a:picLocks noChangeAspect="1"/>
          </p:cNvPicPr>
          <p:nvPr/>
        </p:nvPicPr>
        <p:blipFill>
          <a:blip r:embed="rId6"/>
          <a:stretch>
            <a:fillRect/>
          </a:stretch>
        </p:blipFill>
        <p:spPr>
          <a:xfrm>
            <a:off x="5092858" y="2941363"/>
            <a:ext cx="2073006" cy="1766888"/>
          </a:xfrm>
          <a:prstGeom prst="rect">
            <a:avLst/>
          </a:prstGeom>
        </p:spPr>
      </p:pic>
      <p:pic>
        <p:nvPicPr>
          <p:cNvPr id="11" name="Picture 10">
            <a:extLst>
              <a:ext uri="{FF2B5EF4-FFF2-40B4-BE49-F238E27FC236}">
                <a16:creationId xmlns:a16="http://schemas.microsoft.com/office/drawing/2014/main" id="{4AB45BED-23D6-4B8E-9C02-026CA0C50955}"/>
              </a:ext>
            </a:extLst>
          </p:cNvPr>
          <p:cNvPicPr>
            <a:picLocks noChangeAspect="1"/>
          </p:cNvPicPr>
          <p:nvPr/>
        </p:nvPicPr>
        <p:blipFill>
          <a:blip r:embed="rId7"/>
          <a:stretch>
            <a:fillRect/>
          </a:stretch>
        </p:blipFill>
        <p:spPr>
          <a:xfrm>
            <a:off x="3549235" y="4001486"/>
            <a:ext cx="1418361" cy="673589"/>
          </a:xfrm>
          <a:prstGeom prst="rect">
            <a:avLst/>
          </a:prstGeom>
        </p:spPr>
      </p:pic>
      <p:sp>
        <p:nvSpPr>
          <p:cNvPr id="12" name="Rectangle 11">
            <a:extLst>
              <a:ext uri="{FF2B5EF4-FFF2-40B4-BE49-F238E27FC236}">
                <a16:creationId xmlns:a16="http://schemas.microsoft.com/office/drawing/2014/main" id="{0FD21062-1981-409B-9A66-3A98818C489E}"/>
              </a:ext>
            </a:extLst>
          </p:cNvPr>
          <p:cNvSpPr/>
          <p:nvPr/>
        </p:nvSpPr>
        <p:spPr>
          <a:xfrm>
            <a:off x="4051625" y="4313989"/>
            <a:ext cx="414217" cy="1786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a:extLst>
              <a:ext uri="{FF2B5EF4-FFF2-40B4-BE49-F238E27FC236}">
                <a16:creationId xmlns:a16="http://schemas.microsoft.com/office/drawing/2014/main" id="{33649039-5E08-4D9A-B0C6-302DD0BFDE62}"/>
              </a:ext>
            </a:extLst>
          </p:cNvPr>
          <p:cNvPicPr>
            <a:picLocks noChangeAspect="1"/>
          </p:cNvPicPr>
          <p:nvPr/>
        </p:nvPicPr>
        <p:blipFill>
          <a:blip r:embed="rId8"/>
          <a:stretch>
            <a:fillRect/>
          </a:stretch>
        </p:blipFill>
        <p:spPr>
          <a:xfrm>
            <a:off x="8866492" y="2940752"/>
            <a:ext cx="1313502" cy="1766886"/>
          </a:xfrm>
          <a:prstGeom prst="rect">
            <a:avLst/>
          </a:prstGeom>
        </p:spPr>
      </p:pic>
      <p:pic>
        <p:nvPicPr>
          <p:cNvPr id="17" name="Picture 16">
            <a:extLst>
              <a:ext uri="{FF2B5EF4-FFF2-40B4-BE49-F238E27FC236}">
                <a16:creationId xmlns:a16="http://schemas.microsoft.com/office/drawing/2014/main" id="{0897ACB6-F9EC-4820-9979-F512FE54099C}"/>
              </a:ext>
            </a:extLst>
          </p:cNvPr>
          <p:cNvPicPr>
            <a:picLocks noChangeAspect="1"/>
          </p:cNvPicPr>
          <p:nvPr/>
        </p:nvPicPr>
        <p:blipFill>
          <a:blip r:embed="rId9"/>
          <a:stretch>
            <a:fillRect/>
          </a:stretch>
        </p:blipFill>
        <p:spPr>
          <a:xfrm>
            <a:off x="5097022" y="2941370"/>
            <a:ext cx="2061027" cy="1766887"/>
          </a:xfrm>
          <a:prstGeom prst="rect">
            <a:avLst/>
          </a:prstGeom>
        </p:spPr>
      </p:pic>
      <p:sp>
        <p:nvSpPr>
          <p:cNvPr id="18" name="TextBox 17">
            <a:extLst>
              <a:ext uri="{FF2B5EF4-FFF2-40B4-BE49-F238E27FC236}">
                <a16:creationId xmlns:a16="http://schemas.microsoft.com/office/drawing/2014/main" id="{4C682437-2F3B-42FE-B0EC-71A3BDA8A4B4}"/>
              </a:ext>
            </a:extLst>
          </p:cNvPr>
          <p:cNvSpPr txBox="1"/>
          <p:nvPr/>
        </p:nvSpPr>
        <p:spPr>
          <a:xfrm>
            <a:off x="329949" y="4733731"/>
            <a:ext cx="436709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1. Click ‘Details | Contents | Layer name | Change style’</a:t>
            </a:r>
            <a:endParaRPr lang="en-AU" sz="1100">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A16E7A18-4337-4D68-8A66-0C06CA254593}"/>
              </a:ext>
            </a:extLst>
          </p:cNvPr>
          <p:cNvSpPr txBox="1"/>
          <p:nvPr/>
        </p:nvSpPr>
        <p:spPr>
          <a:xfrm>
            <a:off x="329950" y="4928865"/>
            <a:ext cx="3219286" cy="430887"/>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2. Choose an attribute to show.</a:t>
            </a:r>
          </a:p>
          <a:p>
            <a:pPr algn="just"/>
            <a:r>
              <a:rPr lang="en-US" sz="1100">
                <a:latin typeface="Calibri" panose="020F0502020204030204" pitchFamily="34" charset="0"/>
                <a:cs typeface="Calibri" panose="020F0502020204030204" pitchFamily="34" charset="0"/>
              </a:rPr>
              <a:t>	- Owner/Renter households wthout a vehicle</a:t>
            </a:r>
            <a:endParaRPr lang="en-AU" sz="1100">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AF36A568-C5E8-4351-BADC-BC33B758F74F}"/>
              </a:ext>
            </a:extLst>
          </p:cNvPr>
          <p:cNvSpPr txBox="1"/>
          <p:nvPr/>
        </p:nvSpPr>
        <p:spPr>
          <a:xfrm>
            <a:off x="329949" y="5293276"/>
            <a:ext cx="436709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3. Click ‘Select’ on ‘Counts and Amounts (Color)’ (second box)</a:t>
            </a:r>
            <a:endParaRPr lang="en-AU" sz="1100">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71AF6448-20D8-44B0-85BD-6E8828CB4B6A}"/>
              </a:ext>
            </a:extLst>
          </p:cNvPr>
          <p:cNvSpPr txBox="1"/>
          <p:nvPr/>
        </p:nvSpPr>
        <p:spPr>
          <a:xfrm>
            <a:off x="329949" y="5488410"/>
            <a:ext cx="436709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4. Click ‘Options’ on the same box</a:t>
            </a:r>
            <a:endParaRPr lang="en-AU" sz="1100">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CBCF612D-F880-4800-8D9D-1F704E5912F5}"/>
              </a:ext>
            </a:extLst>
          </p:cNvPr>
          <p:cNvSpPr txBox="1"/>
          <p:nvPr/>
        </p:nvSpPr>
        <p:spPr>
          <a:xfrm>
            <a:off x="329949" y="5683544"/>
            <a:ext cx="436709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	- Click ‘Symbols’ on the popup box to select colors</a:t>
            </a:r>
            <a:endParaRPr lang="en-AU" sz="110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8271DA93-DC60-46B9-8ECC-73BB69D26DE3}"/>
              </a:ext>
            </a:extLst>
          </p:cNvPr>
          <p:cNvSpPr txBox="1"/>
          <p:nvPr/>
        </p:nvSpPr>
        <p:spPr>
          <a:xfrm>
            <a:off x="329949" y="5878679"/>
            <a:ext cx="436709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	- Choose a color pattern.</a:t>
            </a:r>
            <a:endParaRPr lang="en-AU" sz="1100">
              <a:latin typeface="Calibri" panose="020F0502020204030204" pitchFamily="34" charset="0"/>
              <a:cs typeface="Calibri" panose="020F0502020204030204" pitchFamily="34" charset="0"/>
            </a:endParaRPr>
          </a:p>
        </p:txBody>
      </p:sp>
      <p:pic>
        <p:nvPicPr>
          <p:cNvPr id="24" name="Picture 23">
            <a:extLst>
              <a:ext uri="{FF2B5EF4-FFF2-40B4-BE49-F238E27FC236}">
                <a16:creationId xmlns:a16="http://schemas.microsoft.com/office/drawing/2014/main" id="{9525985F-09B7-4246-86F7-A1F8F944663C}"/>
              </a:ext>
            </a:extLst>
          </p:cNvPr>
          <p:cNvPicPr>
            <a:picLocks noChangeAspect="1"/>
          </p:cNvPicPr>
          <p:nvPr/>
        </p:nvPicPr>
        <p:blipFill>
          <a:blip r:embed="rId10"/>
          <a:stretch>
            <a:fillRect/>
          </a:stretch>
        </p:blipFill>
        <p:spPr>
          <a:xfrm>
            <a:off x="7260351" y="2940757"/>
            <a:ext cx="1492952" cy="1766887"/>
          </a:xfrm>
          <a:prstGeom prst="rect">
            <a:avLst/>
          </a:prstGeom>
        </p:spPr>
      </p:pic>
      <p:sp>
        <p:nvSpPr>
          <p:cNvPr id="14" name="Rectangle 13">
            <a:extLst>
              <a:ext uri="{FF2B5EF4-FFF2-40B4-BE49-F238E27FC236}">
                <a16:creationId xmlns:a16="http://schemas.microsoft.com/office/drawing/2014/main" id="{22088702-C16C-4C07-AF15-7A1270E99768}"/>
              </a:ext>
            </a:extLst>
          </p:cNvPr>
          <p:cNvSpPr/>
          <p:nvPr/>
        </p:nvSpPr>
        <p:spPr>
          <a:xfrm>
            <a:off x="8484756" y="3377390"/>
            <a:ext cx="131982" cy="2263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C9E22085-9B07-4307-A3FF-18FB64023CD8}"/>
              </a:ext>
            </a:extLst>
          </p:cNvPr>
          <p:cNvSpPr/>
          <p:nvPr/>
        </p:nvSpPr>
        <p:spPr>
          <a:xfrm>
            <a:off x="9398942" y="3618065"/>
            <a:ext cx="131982" cy="40099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3F86C493-C623-48F6-9748-D90E21513FC1}"/>
              </a:ext>
            </a:extLst>
          </p:cNvPr>
          <p:cNvSpPr/>
          <p:nvPr/>
        </p:nvSpPr>
        <p:spPr>
          <a:xfrm>
            <a:off x="3801416" y="2486275"/>
            <a:ext cx="1997599" cy="9722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TextBox 28">
            <a:extLst>
              <a:ext uri="{FF2B5EF4-FFF2-40B4-BE49-F238E27FC236}">
                <a16:creationId xmlns:a16="http://schemas.microsoft.com/office/drawing/2014/main" id="{4810388B-E7D6-4784-925A-BEC8E7E756FB}"/>
              </a:ext>
            </a:extLst>
          </p:cNvPr>
          <p:cNvSpPr txBox="1"/>
          <p:nvPr/>
        </p:nvSpPr>
        <p:spPr>
          <a:xfrm>
            <a:off x="5031845" y="4774272"/>
            <a:ext cx="436709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5. Choose ‘Divided by: Total population (2017)’</a:t>
            </a:r>
            <a:endParaRPr lang="en-AU" sz="1100">
              <a:latin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ABC7170A-CED9-40D0-AE56-7F8B1E830886}"/>
              </a:ext>
            </a:extLst>
          </p:cNvPr>
          <p:cNvSpPr txBox="1"/>
          <p:nvPr/>
        </p:nvSpPr>
        <p:spPr>
          <a:xfrm>
            <a:off x="5031845" y="4986229"/>
            <a:ext cx="436709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6. Slide the color bar up and down.</a:t>
            </a:r>
            <a:endParaRPr lang="en-AU" sz="1100">
              <a:latin typeface="Calibri" panose="020F0502020204030204" pitchFamily="34" charset="0"/>
              <a:cs typeface="Calibri" panose="020F0502020204030204" pitchFamily="34" charset="0"/>
            </a:endParaRPr>
          </a:p>
        </p:txBody>
      </p:sp>
      <p:sp>
        <p:nvSpPr>
          <p:cNvPr id="31" name="Rectangle 30">
            <a:extLst>
              <a:ext uri="{FF2B5EF4-FFF2-40B4-BE49-F238E27FC236}">
                <a16:creationId xmlns:a16="http://schemas.microsoft.com/office/drawing/2014/main" id="{EAA33A09-849B-4BD2-A51E-ABA2910E8711}"/>
              </a:ext>
            </a:extLst>
          </p:cNvPr>
          <p:cNvSpPr/>
          <p:nvPr/>
        </p:nvSpPr>
        <p:spPr>
          <a:xfrm>
            <a:off x="4036252" y="4317585"/>
            <a:ext cx="414217" cy="1786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2" name="Picture 31">
            <a:extLst>
              <a:ext uri="{FF2B5EF4-FFF2-40B4-BE49-F238E27FC236}">
                <a16:creationId xmlns:a16="http://schemas.microsoft.com/office/drawing/2014/main" id="{32DB6962-D0FA-4B0F-A866-7FA964A09A8A}"/>
              </a:ext>
            </a:extLst>
          </p:cNvPr>
          <p:cNvPicPr>
            <a:picLocks noChangeAspect="1"/>
          </p:cNvPicPr>
          <p:nvPr/>
        </p:nvPicPr>
        <p:blipFill>
          <a:blip r:embed="rId11"/>
          <a:stretch>
            <a:fillRect/>
          </a:stretch>
        </p:blipFill>
        <p:spPr>
          <a:xfrm>
            <a:off x="7260351" y="2940759"/>
            <a:ext cx="1489521" cy="1766887"/>
          </a:xfrm>
          <a:prstGeom prst="rect">
            <a:avLst/>
          </a:prstGeom>
        </p:spPr>
      </p:pic>
      <p:sp>
        <p:nvSpPr>
          <p:cNvPr id="25" name="Rectangle 24">
            <a:extLst>
              <a:ext uri="{FF2B5EF4-FFF2-40B4-BE49-F238E27FC236}">
                <a16:creationId xmlns:a16="http://schemas.microsoft.com/office/drawing/2014/main" id="{BDD16AD2-CAB3-4AA3-A725-CC8F9ACE82D2}"/>
              </a:ext>
            </a:extLst>
          </p:cNvPr>
          <p:cNvSpPr/>
          <p:nvPr/>
        </p:nvSpPr>
        <p:spPr>
          <a:xfrm>
            <a:off x="7723662" y="2974406"/>
            <a:ext cx="807198" cy="1277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4" name="Picture 33">
            <a:extLst>
              <a:ext uri="{FF2B5EF4-FFF2-40B4-BE49-F238E27FC236}">
                <a16:creationId xmlns:a16="http://schemas.microsoft.com/office/drawing/2014/main" id="{759375FF-64CC-4556-8A5F-B43373E0CFCA}"/>
              </a:ext>
            </a:extLst>
          </p:cNvPr>
          <p:cNvPicPr>
            <a:picLocks noChangeAspect="1"/>
          </p:cNvPicPr>
          <p:nvPr/>
        </p:nvPicPr>
        <p:blipFill>
          <a:blip r:embed="rId12"/>
          <a:stretch>
            <a:fillRect/>
          </a:stretch>
        </p:blipFill>
        <p:spPr>
          <a:xfrm>
            <a:off x="5097022" y="2941370"/>
            <a:ext cx="2051432" cy="1760004"/>
          </a:xfrm>
          <a:prstGeom prst="rect">
            <a:avLst/>
          </a:prstGeom>
        </p:spPr>
      </p:pic>
      <p:sp>
        <p:nvSpPr>
          <p:cNvPr id="26" name="Arrow: Right 25">
            <a:extLst>
              <a:ext uri="{FF2B5EF4-FFF2-40B4-BE49-F238E27FC236}">
                <a16:creationId xmlns:a16="http://schemas.microsoft.com/office/drawing/2014/main" id="{6134495C-8661-4311-AF28-BE8A4B33762A}"/>
              </a:ext>
            </a:extLst>
          </p:cNvPr>
          <p:cNvSpPr/>
          <p:nvPr/>
        </p:nvSpPr>
        <p:spPr>
          <a:xfrm>
            <a:off x="7459286" y="4283809"/>
            <a:ext cx="254370" cy="208211"/>
          </a:xfrm>
          <a:prstGeom prst="rightArrow">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5" name="Picture 34">
            <a:extLst>
              <a:ext uri="{FF2B5EF4-FFF2-40B4-BE49-F238E27FC236}">
                <a16:creationId xmlns:a16="http://schemas.microsoft.com/office/drawing/2014/main" id="{1CDEFC42-007E-4DD3-B64B-B0509451AB3C}"/>
              </a:ext>
            </a:extLst>
          </p:cNvPr>
          <p:cNvPicPr>
            <a:picLocks noChangeAspect="1"/>
          </p:cNvPicPr>
          <p:nvPr/>
        </p:nvPicPr>
        <p:blipFill>
          <a:blip r:embed="rId13"/>
          <a:stretch>
            <a:fillRect/>
          </a:stretch>
        </p:blipFill>
        <p:spPr>
          <a:xfrm>
            <a:off x="7260351" y="2940754"/>
            <a:ext cx="1489521" cy="1766886"/>
          </a:xfrm>
          <a:prstGeom prst="rect">
            <a:avLst/>
          </a:prstGeom>
        </p:spPr>
      </p:pic>
      <p:pic>
        <p:nvPicPr>
          <p:cNvPr id="36" name="Picture 35">
            <a:extLst>
              <a:ext uri="{FF2B5EF4-FFF2-40B4-BE49-F238E27FC236}">
                <a16:creationId xmlns:a16="http://schemas.microsoft.com/office/drawing/2014/main" id="{C53C4D5C-C8EC-4B8D-9A61-F114D4A65425}"/>
              </a:ext>
            </a:extLst>
          </p:cNvPr>
          <p:cNvPicPr>
            <a:picLocks noChangeAspect="1"/>
          </p:cNvPicPr>
          <p:nvPr/>
        </p:nvPicPr>
        <p:blipFill>
          <a:blip r:embed="rId14"/>
          <a:stretch>
            <a:fillRect/>
          </a:stretch>
        </p:blipFill>
        <p:spPr>
          <a:xfrm>
            <a:off x="5092858" y="2941356"/>
            <a:ext cx="2081213" cy="1763506"/>
          </a:xfrm>
          <a:prstGeom prst="rect">
            <a:avLst/>
          </a:prstGeom>
        </p:spPr>
      </p:pic>
      <p:sp>
        <p:nvSpPr>
          <p:cNvPr id="37" name="Rectangle 36">
            <a:extLst>
              <a:ext uri="{FF2B5EF4-FFF2-40B4-BE49-F238E27FC236}">
                <a16:creationId xmlns:a16="http://schemas.microsoft.com/office/drawing/2014/main" id="{1C93845C-2059-4016-9B9A-9FE74C3A4F7A}"/>
              </a:ext>
            </a:extLst>
          </p:cNvPr>
          <p:cNvSpPr/>
          <p:nvPr/>
        </p:nvSpPr>
        <p:spPr>
          <a:xfrm>
            <a:off x="7459286" y="4283799"/>
            <a:ext cx="254370" cy="2082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Arrow: Right 37">
            <a:extLst>
              <a:ext uri="{FF2B5EF4-FFF2-40B4-BE49-F238E27FC236}">
                <a16:creationId xmlns:a16="http://schemas.microsoft.com/office/drawing/2014/main" id="{D24D8B01-FE87-4E9E-9EC3-173D4ABEAFF7}"/>
              </a:ext>
            </a:extLst>
          </p:cNvPr>
          <p:cNvSpPr/>
          <p:nvPr/>
        </p:nvSpPr>
        <p:spPr>
          <a:xfrm>
            <a:off x="7459286" y="4283809"/>
            <a:ext cx="254370" cy="208211"/>
          </a:xfrm>
          <a:prstGeom prst="rightArrow">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Rectangle: Rounded Corners 38">
            <a:extLst>
              <a:ext uri="{FF2B5EF4-FFF2-40B4-BE49-F238E27FC236}">
                <a16:creationId xmlns:a16="http://schemas.microsoft.com/office/drawing/2014/main" id="{F6364146-8798-4B41-9418-D0DCA669E756}"/>
              </a:ext>
            </a:extLst>
          </p:cNvPr>
          <p:cNvSpPr/>
          <p:nvPr/>
        </p:nvSpPr>
        <p:spPr>
          <a:xfrm>
            <a:off x="4728271" y="5934343"/>
            <a:ext cx="3608674"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Style with normalised value</a:t>
            </a:r>
            <a:endParaRPr lang="en-AU"/>
          </a:p>
        </p:txBody>
      </p:sp>
    </p:spTree>
    <p:custDataLst>
      <p:tags r:id="rId1"/>
    </p:custDataLst>
    <p:extLst>
      <p:ext uri="{BB962C8B-B14F-4D97-AF65-F5344CB8AC3E}">
        <p14:creationId xmlns:p14="http://schemas.microsoft.com/office/powerpoint/2010/main" val="772077298"/>
      </p:ext>
    </p:extLst>
  </p:cSld>
  <p:clrMapOvr>
    <a:masterClrMapping/>
  </p:clrMapOvr>
  <mc:AlternateContent xmlns:mc="http://schemas.openxmlformats.org/markup-compatibility/2006" xmlns:p14="http://schemas.microsoft.com/office/powerpoint/2010/main">
    <mc:Choice Requires="p14">
      <p:transition spd="slow" p14:dur="2000" advTm="88291"/>
    </mc:Choice>
    <mc:Fallback xmlns="">
      <p:transition spd="slow" advTm="882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2000"/>
                                        <p:tgtEl>
                                          <p:spTgt spid="7"/>
                                        </p:tgtEl>
                                      </p:cBhvr>
                                    </p:animEffect>
                                    <p:anim calcmode="lin" valueType="num">
                                      <p:cBhvr>
                                        <p:cTn id="20" dur="2000" fill="hold"/>
                                        <p:tgtEl>
                                          <p:spTgt spid="7"/>
                                        </p:tgtEl>
                                        <p:attrNameLst>
                                          <p:attrName>ppt_w</p:attrName>
                                        </p:attrNameLst>
                                      </p:cBhvr>
                                      <p:tavLst>
                                        <p:tav tm="0" fmla="#ppt_w*sin(2.5*pi*$)">
                                          <p:val>
                                            <p:fltVal val="0"/>
                                          </p:val>
                                        </p:tav>
                                        <p:tav tm="100000">
                                          <p:val>
                                            <p:fltVal val="1"/>
                                          </p:val>
                                        </p:tav>
                                      </p:tavLst>
                                    </p:anim>
                                    <p:anim calcmode="lin" valueType="num">
                                      <p:cBhvr>
                                        <p:cTn id="21"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5"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2000"/>
                                        <p:tgtEl>
                                          <p:spTgt spid="28"/>
                                        </p:tgtEl>
                                      </p:cBhvr>
                                    </p:animEffect>
                                    <p:anim calcmode="lin" valueType="num">
                                      <p:cBhvr>
                                        <p:cTn id="38" dur="2000" fill="hold"/>
                                        <p:tgtEl>
                                          <p:spTgt spid="28"/>
                                        </p:tgtEl>
                                        <p:attrNameLst>
                                          <p:attrName>ppt_w</p:attrName>
                                        </p:attrNameLst>
                                      </p:cBhvr>
                                      <p:tavLst>
                                        <p:tav tm="0" fmla="#ppt_w*sin(2.5*pi*$)">
                                          <p:val>
                                            <p:fltVal val="0"/>
                                          </p:val>
                                        </p:tav>
                                        <p:tav tm="100000">
                                          <p:val>
                                            <p:fltVal val="1"/>
                                          </p:val>
                                        </p:tav>
                                      </p:tavLst>
                                    </p:anim>
                                    <p:anim calcmode="lin" valueType="num">
                                      <p:cBhvr>
                                        <p:cTn id="39" dur="2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fill="hold"/>
                                        <p:tgtEl>
                                          <p:spTgt spid="20"/>
                                        </p:tgtEl>
                                        <p:attrNameLst>
                                          <p:attrName>ppt_x</p:attrName>
                                        </p:attrNameLst>
                                      </p:cBhvr>
                                      <p:tavLst>
                                        <p:tav tm="0">
                                          <p:val>
                                            <p:strVal val="#ppt_x"/>
                                          </p:val>
                                        </p:tav>
                                        <p:tav tm="100000">
                                          <p:val>
                                            <p:strVal val="#ppt_x"/>
                                          </p:val>
                                        </p:tav>
                                      </p:tavLst>
                                    </p:anim>
                                    <p:anim calcmode="lin" valueType="num">
                                      <p:cBhvr additive="base">
                                        <p:cTn id="5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5" presetClass="entr" presetSubtype="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2000"/>
                                        <p:tgtEl>
                                          <p:spTgt spid="31"/>
                                        </p:tgtEl>
                                      </p:cBhvr>
                                    </p:animEffect>
                                    <p:anim calcmode="lin" valueType="num">
                                      <p:cBhvr>
                                        <p:cTn id="56" dur="2000" fill="hold"/>
                                        <p:tgtEl>
                                          <p:spTgt spid="31"/>
                                        </p:tgtEl>
                                        <p:attrNameLst>
                                          <p:attrName>ppt_w</p:attrName>
                                        </p:attrNameLst>
                                      </p:cBhvr>
                                      <p:tavLst>
                                        <p:tav tm="0" fmla="#ppt_w*sin(2.5*pi*$)">
                                          <p:val>
                                            <p:fltVal val="0"/>
                                          </p:val>
                                        </p:tav>
                                        <p:tav tm="100000">
                                          <p:val>
                                            <p:fltVal val="1"/>
                                          </p:val>
                                        </p:tav>
                                      </p:tavLst>
                                    </p:anim>
                                    <p:anim calcmode="lin" valueType="num">
                                      <p:cBhvr>
                                        <p:cTn id="57"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fade">
                                      <p:cBhvr>
                                        <p:cTn id="67" dur="500"/>
                                        <p:tgtEl>
                                          <p:spTgt spid="11"/>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21"/>
                                        </p:tgtEl>
                                        <p:attrNameLst>
                                          <p:attrName>style.visibility</p:attrName>
                                        </p:attrNameLst>
                                      </p:cBhvr>
                                      <p:to>
                                        <p:strVal val="visible"/>
                                      </p:to>
                                    </p:set>
                                    <p:anim calcmode="lin" valueType="num">
                                      <p:cBhvr additive="base">
                                        <p:cTn id="72" dur="500" fill="hold"/>
                                        <p:tgtEl>
                                          <p:spTgt spid="21"/>
                                        </p:tgtEl>
                                        <p:attrNameLst>
                                          <p:attrName>ppt_x</p:attrName>
                                        </p:attrNameLst>
                                      </p:cBhvr>
                                      <p:tavLst>
                                        <p:tav tm="0">
                                          <p:val>
                                            <p:strVal val="#ppt_x"/>
                                          </p:val>
                                        </p:tav>
                                        <p:tav tm="100000">
                                          <p:val>
                                            <p:strVal val="#ppt_x"/>
                                          </p:val>
                                        </p:tav>
                                      </p:tavLst>
                                    </p:anim>
                                    <p:anim calcmode="lin" valueType="num">
                                      <p:cBhvr additive="base">
                                        <p:cTn id="73"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5" presetClass="entr" presetSubtype="0" fill="hold" grpId="0" nodeType="clickEffect">
                                  <p:stCondLst>
                                    <p:cond delay="0"/>
                                  </p:stCondLst>
                                  <p:childTnLst>
                                    <p:set>
                                      <p:cBhvr>
                                        <p:cTn id="77" dur="1" fill="hold">
                                          <p:stCondLst>
                                            <p:cond delay="0"/>
                                          </p:stCondLst>
                                        </p:cTn>
                                        <p:tgtEl>
                                          <p:spTgt spid="12"/>
                                        </p:tgtEl>
                                        <p:attrNameLst>
                                          <p:attrName>style.visibility</p:attrName>
                                        </p:attrNameLst>
                                      </p:cBhvr>
                                      <p:to>
                                        <p:strVal val="visible"/>
                                      </p:to>
                                    </p:set>
                                    <p:animEffect transition="in" filter="fade">
                                      <p:cBhvr>
                                        <p:cTn id="78" dur="2000"/>
                                        <p:tgtEl>
                                          <p:spTgt spid="12"/>
                                        </p:tgtEl>
                                      </p:cBhvr>
                                    </p:animEffect>
                                    <p:anim calcmode="lin" valueType="num">
                                      <p:cBhvr>
                                        <p:cTn id="79" dur="2000" fill="hold"/>
                                        <p:tgtEl>
                                          <p:spTgt spid="12"/>
                                        </p:tgtEl>
                                        <p:attrNameLst>
                                          <p:attrName>ppt_w</p:attrName>
                                        </p:attrNameLst>
                                      </p:cBhvr>
                                      <p:tavLst>
                                        <p:tav tm="0" fmla="#ppt_w*sin(2.5*pi*$)">
                                          <p:val>
                                            <p:fltVal val="0"/>
                                          </p:val>
                                        </p:tav>
                                        <p:tav tm="100000">
                                          <p:val>
                                            <p:fltVal val="1"/>
                                          </p:val>
                                        </p:tav>
                                      </p:tavLst>
                                    </p:anim>
                                    <p:anim calcmode="lin" valueType="num">
                                      <p:cBhvr>
                                        <p:cTn id="80"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fade">
                                      <p:cBhvr>
                                        <p:cTn id="85" dur="500"/>
                                        <p:tgtEl>
                                          <p:spTgt spid="24"/>
                                        </p:tgtEl>
                                      </p:cBhvr>
                                    </p:animEffect>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grpId="0" nodeType="clickEffect">
                                  <p:stCondLst>
                                    <p:cond delay="0"/>
                                  </p:stCondLst>
                                  <p:childTnLst>
                                    <p:set>
                                      <p:cBhvr>
                                        <p:cTn id="89" dur="1" fill="hold">
                                          <p:stCondLst>
                                            <p:cond delay="0"/>
                                          </p:stCondLst>
                                        </p:cTn>
                                        <p:tgtEl>
                                          <p:spTgt spid="22"/>
                                        </p:tgtEl>
                                        <p:attrNameLst>
                                          <p:attrName>style.visibility</p:attrName>
                                        </p:attrNameLst>
                                      </p:cBhvr>
                                      <p:to>
                                        <p:strVal val="visible"/>
                                      </p:to>
                                    </p:set>
                                    <p:anim calcmode="lin" valueType="num">
                                      <p:cBhvr additive="base">
                                        <p:cTn id="90" dur="500" fill="hold"/>
                                        <p:tgtEl>
                                          <p:spTgt spid="22"/>
                                        </p:tgtEl>
                                        <p:attrNameLst>
                                          <p:attrName>ppt_x</p:attrName>
                                        </p:attrNameLst>
                                      </p:cBhvr>
                                      <p:tavLst>
                                        <p:tav tm="0">
                                          <p:val>
                                            <p:strVal val="#ppt_x"/>
                                          </p:val>
                                        </p:tav>
                                        <p:tav tm="100000">
                                          <p:val>
                                            <p:strVal val="#ppt_x"/>
                                          </p:val>
                                        </p:tav>
                                      </p:tavLst>
                                    </p:anim>
                                    <p:anim calcmode="lin" valueType="num">
                                      <p:cBhvr additive="base">
                                        <p:cTn id="9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5" presetClass="entr" presetSubtype="0" fill="hold" grpId="0" nodeType="clickEffect">
                                  <p:stCondLst>
                                    <p:cond delay="0"/>
                                  </p:stCondLst>
                                  <p:childTnLst>
                                    <p:set>
                                      <p:cBhvr>
                                        <p:cTn id="95" dur="1" fill="hold">
                                          <p:stCondLst>
                                            <p:cond delay="0"/>
                                          </p:stCondLst>
                                        </p:cTn>
                                        <p:tgtEl>
                                          <p:spTgt spid="14"/>
                                        </p:tgtEl>
                                        <p:attrNameLst>
                                          <p:attrName>style.visibility</p:attrName>
                                        </p:attrNameLst>
                                      </p:cBhvr>
                                      <p:to>
                                        <p:strVal val="visible"/>
                                      </p:to>
                                    </p:set>
                                    <p:animEffect transition="in" filter="fade">
                                      <p:cBhvr>
                                        <p:cTn id="96" dur="2000"/>
                                        <p:tgtEl>
                                          <p:spTgt spid="14"/>
                                        </p:tgtEl>
                                      </p:cBhvr>
                                    </p:animEffect>
                                    <p:anim calcmode="lin" valueType="num">
                                      <p:cBhvr>
                                        <p:cTn id="97" dur="2000" fill="hold"/>
                                        <p:tgtEl>
                                          <p:spTgt spid="14"/>
                                        </p:tgtEl>
                                        <p:attrNameLst>
                                          <p:attrName>ppt_w</p:attrName>
                                        </p:attrNameLst>
                                      </p:cBhvr>
                                      <p:tavLst>
                                        <p:tav tm="0" fmla="#ppt_w*sin(2.5*pi*$)">
                                          <p:val>
                                            <p:fltVal val="0"/>
                                          </p:val>
                                        </p:tav>
                                        <p:tav tm="100000">
                                          <p:val>
                                            <p:fltVal val="1"/>
                                          </p:val>
                                        </p:tav>
                                      </p:tavLst>
                                    </p:anim>
                                    <p:anim calcmode="lin" valueType="num">
                                      <p:cBhvr>
                                        <p:cTn id="98"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5"/>
                                        </p:tgtEl>
                                        <p:attrNameLst>
                                          <p:attrName>style.visibility</p:attrName>
                                        </p:attrNameLst>
                                      </p:cBhvr>
                                      <p:to>
                                        <p:strVal val="visible"/>
                                      </p:to>
                                    </p:set>
                                    <p:animEffect transition="in" filter="fade">
                                      <p:cBhvr>
                                        <p:cTn id="103" dur="500"/>
                                        <p:tgtEl>
                                          <p:spTgt spid="15"/>
                                        </p:tgtEl>
                                      </p:cBhvr>
                                    </p:animEffect>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23"/>
                                        </p:tgtEl>
                                        <p:attrNameLst>
                                          <p:attrName>style.visibility</p:attrName>
                                        </p:attrNameLst>
                                      </p:cBhvr>
                                      <p:to>
                                        <p:strVal val="visible"/>
                                      </p:to>
                                    </p:set>
                                    <p:anim calcmode="lin" valueType="num">
                                      <p:cBhvr additive="base">
                                        <p:cTn id="108" dur="500" fill="hold"/>
                                        <p:tgtEl>
                                          <p:spTgt spid="23"/>
                                        </p:tgtEl>
                                        <p:attrNameLst>
                                          <p:attrName>ppt_x</p:attrName>
                                        </p:attrNameLst>
                                      </p:cBhvr>
                                      <p:tavLst>
                                        <p:tav tm="0">
                                          <p:val>
                                            <p:strVal val="#ppt_x"/>
                                          </p:val>
                                        </p:tav>
                                        <p:tav tm="100000">
                                          <p:val>
                                            <p:strVal val="#ppt_x"/>
                                          </p:val>
                                        </p:tav>
                                      </p:tavLst>
                                    </p:anim>
                                    <p:anim calcmode="lin" valueType="num">
                                      <p:cBhvr additive="base">
                                        <p:cTn id="109"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45" presetClass="entr" presetSubtype="0" fill="hold" grpId="0" nodeType="clickEffect">
                                  <p:stCondLst>
                                    <p:cond delay="0"/>
                                  </p:stCondLst>
                                  <p:childTnLst>
                                    <p:set>
                                      <p:cBhvr>
                                        <p:cTn id="113" dur="1" fill="hold">
                                          <p:stCondLst>
                                            <p:cond delay="0"/>
                                          </p:stCondLst>
                                        </p:cTn>
                                        <p:tgtEl>
                                          <p:spTgt spid="27"/>
                                        </p:tgtEl>
                                        <p:attrNameLst>
                                          <p:attrName>style.visibility</p:attrName>
                                        </p:attrNameLst>
                                      </p:cBhvr>
                                      <p:to>
                                        <p:strVal val="visible"/>
                                      </p:to>
                                    </p:set>
                                    <p:animEffect transition="in" filter="fade">
                                      <p:cBhvr>
                                        <p:cTn id="114" dur="2000"/>
                                        <p:tgtEl>
                                          <p:spTgt spid="27"/>
                                        </p:tgtEl>
                                      </p:cBhvr>
                                    </p:animEffect>
                                    <p:anim calcmode="lin" valueType="num">
                                      <p:cBhvr>
                                        <p:cTn id="115" dur="2000" fill="hold"/>
                                        <p:tgtEl>
                                          <p:spTgt spid="27"/>
                                        </p:tgtEl>
                                        <p:attrNameLst>
                                          <p:attrName>ppt_w</p:attrName>
                                        </p:attrNameLst>
                                      </p:cBhvr>
                                      <p:tavLst>
                                        <p:tav tm="0" fmla="#ppt_w*sin(2.5*pi*$)">
                                          <p:val>
                                            <p:fltVal val="0"/>
                                          </p:val>
                                        </p:tav>
                                        <p:tav tm="100000">
                                          <p:val>
                                            <p:fltVal val="1"/>
                                          </p:val>
                                        </p:tav>
                                      </p:tavLst>
                                    </p:anim>
                                    <p:anim calcmode="lin" valueType="num">
                                      <p:cBhvr>
                                        <p:cTn id="116" dur="2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32"/>
                                        </p:tgtEl>
                                        <p:attrNameLst>
                                          <p:attrName>style.visibility</p:attrName>
                                        </p:attrNameLst>
                                      </p:cBhvr>
                                      <p:to>
                                        <p:strVal val="visible"/>
                                      </p:to>
                                    </p:set>
                                    <p:animEffect transition="in" filter="fade">
                                      <p:cBhvr>
                                        <p:cTn id="121" dur="500"/>
                                        <p:tgtEl>
                                          <p:spTgt spid="32"/>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17"/>
                                        </p:tgtEl>
                                        <p:attrNameLst>
                                          <p:attrName>style.visibility</p:attrName>
                                        </p:attrNameLst>
                                      </p:cBhvr>
                                      <p:to>
                                        <p:strVal val="visible"/>
                                      </p:to>
                                    </p:set>
                                    <p:animEffect transition="in" filter="fade">
                                      <p:cBhvr>
                                        <p:cTn id="126" dur="500"/>
                                        <p:tgtEl>
                                          <p:spTgt spid="17"/>
                                        </p:tgtEl>
                                      </p:cBhvr>
                                    </p:animEffect>
                                  </p:childTnLst>
                                </p:cTn>
                              </p:par>
                            </p:childTnLst>
                          </p:cTn>
                        </p:par>
                      </p:childTnLst>
                    </p:cTn>
                  </p:par>
                  <p:par>
                    <p:cTn id="127" fill="hold">
                      <p:stCondLst>
                        <p:cond delay="indefinite"/>
                      </p:stCondLst>
                      <p:childTnLst>
                        <p:par>
                          <p:cTn id="128" fill="hold">
                            <p:stCondLst>
                              <p:cond delay="0"/>
                            </p:stCondLst>
                            <p:childTnLst>
                              <p:par>
                                <p:cTn id="129" presetID="2" presetClass="entr" presetSubtype="4" fill="hold" grpId="0" nodeType="clickEffect">
                                  <p:stCondLst>
                                    <p:cond delay="0"/>
                                  </p:stCondLst>
                                  <p:childTnLst>
                                    <p:set>
                                      <p:cBhvr>
                                        <p:cTn id="130" dur="1" fill="hold">
                                          <p:stCondLst>
                                            <p:cond delay="0"/>
                                          </p:stCondLst>
                                        </p:cTn>
                                        <p:tgtEl>
                                          <p:spTgt spid="29"/>
                                        </p:tgtEl>
                                        <p:attrNameLst>
                                          <p:attrName>style.visibility</p:attrName>
                                        </p:attrNameLst>
                                      </p:cBhvr>
                                      <p:to>
                                        <p:strVal val="visible"/>
                                      </p:to>
                                    </p:set>
                                    <p:anim calcmode="lin" valueType="num">
                                      <p:cBhvr additive="base">
                                        <p:cTn id="131" dur="500" fill="hold"/>
                                        <p:tgtEl>
                                          <p:spTgt spid="29"/>
                                        </p:tgtEl>
                                        <p:attrNameLst>
                                          <p:attrName>ppt_x</p:attrName>
                                        </p:attrNameLst>
                                      </p:cBhvr>
                                      <p:tavLst>
                                        <p:tav tm="0">
                                          <p:val>
                                            <p:strVal val="#ppt_x"/>
                                          </p:val>
                                        </p:tav>
                                        <p:tav tm="100000">
                                          <p:val>
                                            <p:strVal val="#ppt_x"/>
                                          </p:val>
                                        </p:tav>
                                      </p:tavLst>
                                    </p:anim>
                                    <p:anim calcmode="lin" valueType="num">
                                      <p:cBhvr additive="base">
                                        <p:cTn id="13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45" presetClass="entr" presetSubtype="0" fill="hold" grpId="0" nodeType="clickEffect">
                                  <p:stCondLst>
                                    <p:cond delay="0"/>
                                  </p:stCondLst>
                                  <p:childTnLst>
                                    <p:set>
                                      <p:cBhvr>
                                        <p:cTn id="136" dur="1" fill="hold">
                                          <p:stCondLst>
                                            <p:cond delay="0"/>
                                          </p:stCondLst>
                                        </p:cTn>
                                        <p:tgtEl>
                                          <p:spTgt spid="25"/>
                                        </p:tgtEl>
                                        <p:attrNameLst>
                                          <p:attrName>style.visibility</p:attrName>
                                        </p:attrNameLst>
                                      </p:cBhvr>
                                      <p:to>
                                        <p:strVal val="visible"/>
                                      </p:to>
                                    </p:set>
                                    <p:animEffect transition="in" filter="fade">
                                      <p:cBhvr>
                                        <p:cTn id="137" dur="2000"/>
                                        <p:tgtEl>
                                          <p:spTgt spid="25"/>
                                        </p:tgtEl>
                                      </p:cBhvr>
                                    </p:animEffect>
                                    <p:anim calcmode="lin" valueType="num">
                                      <p:cBhvr>
                                        <p:cTn id="138" dur="2000" fill="hold"/>
                                        <p:tgtEl>
                                          <p:spTgt spid="25"/>
                                        </p:tgtEl>
                                        <p:attrNameLst>
                                          <p:attrName>ppt_w</p:attrName>
                                        </p:attrNameLst>
                                      </p:cBhvr>
                                      <p:tavLst>
                                        <p:tav tm="0" fmla="#ppt_w*sin(2.5*pi*$)">
                                          <p:val>
                                            <p:fltVal val="0"/>
                                          </p:val>
                                        </p:tav>
                                        <p:tav tm="100000">
                                          <p:val>
                                            <p:fltVal val="1"/>
                                          </p:val>
                                        </p:tav>
                                      </p:tavLst>
                                    </p:anim>
                                    <p:anim calcmode="lin" valueType="num">
                                      <p:cBhvr>
                                        <p:cTn id="139"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nodeType="clickEffect">
                                  <p:stCondLst>
                                    <p:cond delay="0"/>
                                  </p:stCondLst>
                                  <p:childTnLst>
                                    <p:set>
                                      <p:cBhvr>
                                        <p:cTn id="143" dur="1" fill="hold">
                                          <p:stCondLst>
                                            <p:cond delay="0"/>
                                          </p:stCondLst>
                                        </p:cTn>
                                        <p:tgtEl>
                                          <p:spTgt spid="34"/>
                                        </p:tgtEl>
                                        <p:attrNameLst>
                                          <p:attrName>style.visibility</p:attrName>
                                        </p:attrNameLst>
                                      </p:cBhvr>
                                      <p:to>
                                        <p:strVal val="visible"/>
                                      </p:to>
                                    </p:set>
                                    <p:animEffect transition="in" filter="fade">
                                      <p:cBhvr>
                                        <p:cTn id="144" dur="500"/>
                                        <p:tgtEl>
                                          <p:spTgt spid="34"/>
                                        </p:tgtEl>
                                      </p:cBhvr>
                                    </p:animEffect>
                                  </p:childTnLst>
                                </p:cTn>
                              </p:par>
                            </p:childTnLst>
                          </p:cTn>
                        </p:par>
                      </p:childTnLst>
                    </p:cTn>
                  </p:par>
                  <p:par>
                    <p:cTn id="145" fill="hold">
                      <p:stCondLst>
                        <p:cond delay="indefinite"/>
                      </p:stCondLst>
                      <p:childTnLst>
                        <p:par>
                          <p:cTn id="146" fill="hold">
                            <p:stCondLst>
                              <p:cond delay="0"/>
                            </p:stCondLst>
                            <p:childTnLst>
                              <p:par>
                                <p:cTn id="147" presetID="42" presetClass="entr" presetSubtype="0" fill="hold" grpId="0" nodeType="clickEffect">
                                  <p:stCondLst>
                                    <p:cond delay="0"/>
                                  </p:stCondLst>
                                  <p:childTnLst>
                                    <p:set>
                                      <p:cBhvr>
                                        <p:cTn id="148" dur="1" fill="hold">
                                          <p:stCondLst>
                                            <p:cond delay="0"/>
                                          </p:stCondLst>
                                        </p:cTn>
                                        <p:tgtEl>
                                          <p:spTgt spid="30"/>
                                        </p:tgtEl>
                                        <p:attrNameLst>
                                          <p:attrName>style.visibility</p:attrName>
                                        </p:attrNameLst>
                                      </p:cBhvr>
                                      <p:to>
                                        <p:strVal val="visible"/>
                                      </p:to>
                                    </p:set>
                                    <p:animEffect transition="in" filter="fade">
                                      <p:cBhvr>
                                        <p:cTn id="149" dur="1000"/>
                                        <p:tgtEl>
                                          <p:spTgt spid="30"/>
                                        </p:tgtEl>
                                      </p:cBhvr>
                                    </p:animEffect>
                                    <p:anim calcmode="lin" valueType="num">
                                      <p:cBhvr>
                                        <p:cTn id="150" dur="1000" fill="hold"/>
                                        <p:tgtEl>
                                          <p:spTgt spid="30"/>
                                        </p:tgtEl>
                                        <p:attrNameLst>
                                          <p:attrName>ppt_x</p:attrName>
                                        </p:attrNameLst>
                                      </p:cBhvr>
                                      <p:tavLst>
                                        <p:tav tm="0">
                                          <p:val>
                                            <p:strVal val="#ppt_x"/>
                                          </p:val>
                                        </p:tav>
                                        <p:tav tm="100000">
                                          <p:val>
                                            <p:strVal val="#ppt_x"/>
                                          </p:val>
                                        </p:tav>
                                      </p:tavLst>
                                    </p:anim>
                                    <p:anim calcmode="lin" valueType="num">
                                      <p:cBhvr>
                                        <p:cTn id="151"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10" presetClass="entr" presetSubtype="0" fill="hold" grpId="0" nodeType="clickEffect">
                                  <p:stCondLst>
                                    <p:cond delay="0"/>
                                  </p:stCondLst>
                                  <p:childTnLst>
                                    <p:set>
                                      <p:cBhvr>
                                        <p:cTn id="155" dur="1" fill="hold">
                                          <p:stCondLst>
                                            <p:cond delay="0"/>
                                          </p:stCondLst>
                                        </p:cTn>
                                        <p:tgtEl>
                                          <p:spTgt spid="38"/>
                                        </p:tgtEl>
                                        <p:attrNameLst>
                                          <p:attrName>style.visibility</p:attrName>
                                        </p:attrNameLst>
                                      </p:cBhvr>
                                      <p:to>
                                        <p:strVal val="visible"/>
                                      </p:to>
                                    </p:set>
                                    <p:animEffect transition="in" filter="fade">
                                      <p:cBhvr>
                                        <p:cTn id="156" dur="500"/>
                                        <p:tgtEl>
                                          <p:spTgt spid="38"/>
                                        </p:tgtEl>
                                      </p:cBhvr>
                                    </p:animEffect>
                                  </p:childTnLst>
                                </p:cTn>
                              </p:par>
                            </p:childTnLst>
                          </p:cTn>
                        </p:par>
                      </p:childTnLst>
                    </p:cTn>
                  </p:par>
                  <p:par>
                    <p:cTn id="157" fill="hold">
                      <p:stCondLst>
                        <p:cond delay="indefinite"/>
                      </p:stCondLst>
                      <p:childTnLst>
                        <p:par>
                          <p:cTn id="158" fill="hold">
                            <p:stCondLst>
                              <p:cond delay="0"/>
                            </p:stCondLst>
                            <p:childTnLst>
                              <p:par>
                                <p:cTn id="159" presetID="64" presetClass="path" presetSubtype="0" accel="50000" decel="50000" fill="hold" grpId="0" nodeType="clickEffect">
                                  <p:stCondLst>
                                    <p:cond delay="0"/>
                                  </p:stCondLst>
                                  <p:childTnLst>
                                    <p:animMotion origin="layout" path="M 4.375E-6 -4.81481E-6 L 4.375E-6 -0.09745 " pathEditMode="relative" rAng="0" ptsTypes="AA">
                                      <p:cBhvr>
                                        <p:cTn id="160" dur="2000" fill="hold"/>
                                        <p:tgtEl>
                                          <p:spTgt spid="26"/>
                                        </p:tgtEl>
                                        <p:attrNameLst>
                                          <p:attrName>ppt_x</p:attrName>
                                          <p:attrName>ppt_y</p:attrName>
                                        </p:attrNameLst>
                                      </p:cBhvr>
                                      <p:rCtr x="0" y="-4884"/>
                                    </p:animMotion>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nodeType="clickEffect">
                                  <p:stCondLst>
                                    <p:cond delay="0"/>
                                  </p:stCondLst>
                                  <p:childTnLst>
                                    <p:set>
                                      <p:cBhvr>
                                        <p:cTn id="164" dur="1" fill="hold">
                                          <p:stCondLst>
                                            <p:cond delay="0"/>
                                          </p:stCondLst>
                                        </p:cTn>
                                        <p:tgtEl>
                                          <p:spTgt spid="35"/>
                                        </p:tgtEl>
                                        <p:attrNameLst>
                                          <p:attrName>style.visibility</p:attrName>
                                        </p:attrNameLst>
                                      </p:cBhvr>
                                      <p:to>
                                        <p:strVal val="visible"/>
                                      </p:to>
                                    </p:set>
                                    <p:animEffect transition="in" filter="fade">
                                      <p:cBhvr>
                                        <p:cTn id="165" dur="500"/>
                                        <p:tgtEl>
                                          <p:spTgt spid="35"/>
                                        </p:tgtEl>
                                      </p:cBhvr>
                                    </p:animEffect>
                                  </p:childTnLst>
                                </p:cTn>
                              </p:par>
                            </p:childTnLst>
                          </p:cTn>
                        </p:par>
                      </p:childTnLst>
                    </p:cTn>
                  </p:par>
                  <p:par>
                    <p:cTn id="166" fill="hold">
                      <p:stCondLst>
                        <p:cond delay="indefinite"/>
                      </p:stCondLst>
                      <p:childTnLst>
                        <p:par>
                          <p:cTn id="167" fill="hold">
                            <p:stCondLst>
                              <p:cond delay="0"/>
                            </p:stCondLst>
                            <p:childTnLst>
                              <p:par>
                                <p:cTn id="168" presetID="10" presetClass="entr" presetSubtype="0" fill="hold" nodeType="clickEffect">
                                  <p:stCondLst>
                                    <p:cond delay="0"/>
                                  </p:stCondLst>
                                  <p:childTnLst>
                                    <p:set>
                                      <p:cBhvr>
                                        <p:cTn id="169" dur="1" fill="hold">
                                          <p:stCondLst>
                                            <p:cond delay="0"/>
                                          </p:stCondLst>
                                        </p:cTn>
                                        <p:tgtEl>
                                          <p:spTgt spid="36"/>
                                        </p:tgtEl>
                                        <p:attrNameLst>
                                          <p:attrName>style.visibility</p:attrName>
                                        </p:attrNameLst>
                                      </p:cBhvr>
                                      <p:to>
                                        <p:strVal val="visible"/>
                                      </p:to>
                                    </p:set>
                                    <p:animEffect transition="in" filter="fade">
                                      <p:cBhvr>
                                        <p:cTn id="170" dur="500"/>
                                        <p:tgtEl>
                                          <p:spTgt spid="36"/>
                                        </p:tgtEl>
                                      </p:cBhvr>
                                    </p:animEffect>
                                  </p:childTnLst>
                                </p:cTn>
                              </p:par>
                            </p:childTnLst>
                          </p:cTn>
                        </p:par>
                      </p:childTnLst>
                    </p:cTn>
                  </p:par>
                  <p:par>
                    <p:cTn id="171" fill="hold">
                      <p:stCondLst>
                        <p:cond delay="indefinite"/>
                      </p:stCondLst>
                      <p:childTnLst>
                        <p:par>
                          <p:cTn id="172" fill="hold">
                            <p:stCondLst>
                              <p:cond delay="0"/>
                            </p:stCondLst>
                            <p:childTnLst>
                              <p:par>
                                <p:cTn id="173" presetID="14" presetClass="entr" presetSubtype="10" fill="hold" grpId="0" nodeType="clickEffect">
                                  <p:stCondLst>
                                    <p:cond delay="0"/>
                                  </p:stCondLst>
                                  <p:childTnLst>
                                    <p:set>
                                      <p:cBhvr>
                                        <p:cTn id="174" dur="1" fill="hold">
                                          <p:stCondLst>
                                            <p:cond delay="0"/>
                                          </p:stCondLst>
                                        </p:cTn>
                                        <p:tgtEl>
                                          <p:spTgt spid="39"/>
                                        </p:tgtEl>
                                        <p:attrNameLst>
                                          <p:attrName>style.visibility</p:attrName>
                                        </p:attrNameLst>
                                      </p:cBhvr>
                                      <p:to>
                                        <p:strVal val="visible"/>
                                      </p:to>
                                    </p:set>
                                    <p:animEffect transition="in" filter="randombar(horizontal)">
                                      <p:cBhvr>
                                        <p:cTn id="17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8" grpId="0"/>
      <p:bldP spid="19" grpId="0"/>
      <p:bldP spid="20" grpId="0"/>
      <p:bldP spid="21" grpId="0"/>
      <p:bldP spid="22" grpId="0"/>
      <p:bldP spid="23" grpId="0"/>
      <p:bldP spid="14" grpId="0" animBg="1"/>
      <p:bldP spid="27" grpId="0" animBg="1"/>
      <p:bldP spid="28" grpId="0" animBg="1"/>
      <p:bldP spid="29" grpId="0"/>
      <p:bldP spid="30" grpId="0"/>
      <p:bldP spid="31" grpId="0" animBg="1"/>
      <p:bldP spid="25" grpId="0" animBg="1"/>
      <p:bldP spid="26" grpId="0" animBg="1"/>
      <p:bldP spid="38" grpId="0" animBg="1"/>
      <p:bldP spid="3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1AC12D62-E8C6-4232-A0D3-09ADD33B0226}"/>
              </a:ext>
            </a:extLst>
          </p:cNvPr>
          <p:cNvPicPr>
            <a:picLocks noChangeAspect="1"/>
          </p:cNvPicPr>
          <p:nvPr/>
        </p:nvPicPr>
        <p:blipFill>
          <a:blip r:embed="rId3"/>
          <a:stretch>
            <a:fillRect/>
          </a:stretch>
        </p:blipFill>
        <p:spPr>
          <a:xfrm>
            <a:off x="6122203" y="3556400"/>
            <a:ext cx="1611921" cy="1087561"/>
          </a:xfrm>
          <a:prstGeom prst="rect">
            <a:avLst/>
          </a:prstGeom>
        </p:spPr>
      </p:pic>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11</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Style with normalised value</a:t>
            </a:r>
          </a:p>
        </p:txBody>
      </p:sp>
      <p:sp>
        <p:nvSpPr>
          <p:cNvPr id="6" name="TextBox 5">
            <a:extLst>
              <a:ext uri="{FF2B5EF4-FFF2-40B4-BE49-F238E27FC236}">
                <a16:creationId xmlns:a16="http://schemas.microsoft.com/office/drawing/2014/main" id="{1CB2B5E7-838E-4518-82A3-2DC69B23EB8A}"/>
              </a:ext>
            </a:extLst>
          </p:cNvPr>
          <p:cNvSpPr txBox="1"/>
          <p:nvPr/>
        </p:nvSpPr>
        <p:spPr>
          <a:xfrm>
            <a:off x="351692" y="1078524"/>
            <a:ext cx="5744308" cy="1015663"/>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Currently, the layer is styled to show the total number of households without a vehicle in each census tract. However, it's possible that tracts with a higher population in general are the only ones being emphasized on the map. It'll be more meaningful for the city to concentrate assistance in tracts with a high percentage of households without a vehicle based on the total population. This percentage is called a normalized value.</a:t>
            </a:r>
            <a:endParaRPr lang="en-AU" sz="120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9D211B0D-9119-485B-BCA3-0216409C401D}"/>
              </a:ext>
            </a:extLst>
          </p:cNvPr>
          <p:cNvPicPr>
            <a:picLocks noChangeAspect="1"/>
          </p:cNvPicPr>
          <p:nvPr/>
        </p:nvPicPr>
        <p:blipFill>
          <a:blip r:embed="rId4"/>
          <a:stretch>
            <a:fillRect/>
          </a:stretch>
        </p:blipFill>
        <p:spPr>
          <a:xfrm>
            <a:off x="351692" y="2241427"/>
            <a:ext cx="2190750" cy="561975"/>
          </a:xfrm>
          <a:prstGeom prst="rect">
            <a:avLst/>
          </a:prstGeom>
        </p:spPr>
      </p:pic>
      <p:sp>
        <p:nvSpPr>
          <p:cNvPr id="3" name="Rectangle 2">
            <a:extLst>
              <a:ext uri="{FF2B5EF4-FFF2-40B4-BE49-F238E27FC236}">
                <a16:creationId xmlns:a16="http://schemas.microsoft.com/office/drawing/2014/main" id="{0F5EDF30-E6A1-4189-92DD-EDD6604B52D7}"/>
              </a:ext>
            </a:extLst>
          </p:cNvPr>
          <p:cNvSpPr/>
          <p:nvPr/>
        </p:nvSpPr>
        <p:spPr>
          <a:xfrm>
            <a:off x="1125415" y="2547815"/>
            <a:ext cx="250093" cy="2344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85903557-1992-48F4-A0A9-7E9D7A2C112A}"/>
              </a:ext>
            </a:extLst>
          </p:cNvPr>
          <p:cNvPicPr>
            <a:picLocks noChangeAspect="1"/>
          </p:cNvPicPr>
          <p:nvPr/>
        </p:nvPicPr>
        <p:blipFill>
          <a:blip r:embed="rId5"/>
          <a:stretch>
            <a:fillRect/>
          </a:stretch>
        </p:blipFill>
        <p:spPr>
          <a:xfrm>
            <a:off x="351692" y="2950642"/>
            <a:ext cx="2667001" cy="1109663"/>
          </a:xfrm>
          <a:prstGeom prst="rect">
            <a:avLst/>
          </a:prstGeom>
        </p:spPr>
      </p:pic>
      <p:sp>
        <p:nvSpPr>
          <p:cNvPr id="8" name="Rectangle 7">
            <a:extLst>
              <a:ext uri="{FF2B5EF4-FFF2-40B4-BE49-F238E27FC236}">
                <a16:creationId xmlns:a16="http://schemas.microsoft.com/office/drawing/2014/main" id="{849280CE-507B-4550-BB02-A533332A6A9F}"/>
              </a:ext>
            </a:extLst>
          </p:cNvPr>
          <p:cNvSpPr/>
          <p:nvPr/>
        </p:nvSpPr>
        <p:spPr>
          <a:xfrm>
            <a:off x="627732" y="3929812"/>
            <a:ext cx="487359" cy="1203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a:extLst>
              <a:ext uri="{FF2B5EF4-FFF2-40B4-BE49-F238E27FC236}">
                <a16:creationId xmlns:a16="http://schemas.microsoft.com/office/drawing/2014/main" id="{3D1744DA-E1D6-4633-AFFE-B840FA5BC148}"/>
              </a:ext>
            </a:extLst>
          </p:cNvPr>
          <p:cNvPicPr>
            <a:picLocks noChangeAspect="1"/>
          </p:cNvPicPr>
          <p:nvPr/>
        </p:nvPicPr>
        <p:blipFill>
          <a:blip r:embed="rId6"/>
          <a:stretch>
            <a:fillRect/>
          </a:stretch>
        </p:blipFill>
        <p:spPr>
          <a:xfrm>
            <a:off x="3129085" y="2241427"/>
            <a:ext cx="2966915" cy="900113"/>
          </a:xfrm>
          <a:prstGeom prst="rect">
            <a:avLst/>
          </a:prstGeom>
        </p:spPr>
      </p:pic>
      <p:sp>
        <p:nvSpPr>
          <p:cNvPr id="10" name="Rectangle 9">
            <a:extLst>
              <a:ext uri="{FF2B5EF4-FFF2-40B4-BE49-F238E27FC236}">
                <a16:creationId xmlns:a16="http://schemas.microsoft.com/office/drawing/2014/main" id="{ED9560CC-02B9-46BF-9750-9452740BD835}"/>
              </a:ext>
            </a:extLst>
          </p:cNvPr>
          <p:cNvSpPr/>
          <p:nvPr/>
        </p:nvSpPr>
        <p:spPr>
          <a:xfrm>
            <a:off x="3747476" y="2314614"/>
            <a:ext cx="250093" cy="1601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3" name="Group 12">
            <a:extLst>
              <a:ext uri="{FF2B5EF4-FFF2-40B4-BE49-F238E27FC236}">
                <a16:creationId xmlns:a16="http://schemas.microsoft.com/office/drawing/2014/main" id="{53E50D68-2E2B-4FA8-AB7D-7B65A34EC4A1}"/>
              </a:ext>
            </a:extLst>
          </p:cNvPr>
          <p:cNvGrpSpPr/>
          <p:nvPr/>
        </p:nvGrpSpPr>
        <p:grpSpPr>
          <a:xfrm>
            <a:off x="3126335" y="3177092"/>
            <a:ext cx="2966916" cy="297840"/>
            <a:chOff x="4405312" y="3195637"/>
            <a:chExt cx="4079004" cy="466726"/>
          </a:xfrm>
        </p:grpSpPr>
        <p:pic>
          <p:nvPicPr>
            <p:cNvPr id="11" name="Picture 10">
              <a:extLst>
                <a:ext uri="{FF2B5EF4-FFF2-40B4-BE49-F238E27FC236}">
                  <a16:creationId xmlns:a16="http://schemas.microsoft.com/office/drawing/2014/main" id="{863DA6DE-C9E5-4E4D-A496-69E7ADEA9D05}"/>
                </a:ext>
              </a:extLst>
            </p:cNvPr>
            <p:cNvPicPr>
              <a:picLocks noChangeAspect="1"/>
            </p:cNvPicPr>
            <p:nvPr/>
          </p:nvPicPr>
          <p:blipFill>
            <a:blip r:embed="rId7"/>
            <a:stretch>
              <a:fillRect/>
            </a:stretch>
          </p:blipFill>
          <p:spPr>
            <a:xfrm>
              <a:off x="4405312" y="3195637"/>
              <a:ext cx="3381375" cy="466725"/>
            </a:xfrm>
            <a:prstGeom prst="rect">
              <a:avLst/>
            </a:prstGeom>
          </p:spPr>
        </p:pic>
        <p:pic>
          <p:nvPicPr>
            <p:cNvPr id="12" name="Picture 11">
              <a:extLst>
                <a:ext uri="{FF2B5EF4-FFF2-40B4-BE49-F238E27FC236}">
                  <a16:creationId xmlns:a16="http://schemas.microsoft.com/office/drawing/2014/main" id="{D93B9B2B-1AF4-45EA-80F4-33270D2C2A86}"/>
                </a:ext>
              </a:extLst>
            </p:cNvPr>
            <p:cNvPicPr>
              <a:picLocks noChangeAspect="1"/>
            </p:cNvPicPr>
            <p:nvPr/>
          </p:nvPicPr>
          <p:blipFill>
            <a:blip r:embed="rId8"/>
            <a:stretch>
              <a:fillRect/>
            </a:stretch>
          </p:blipFill>
          <p:spPr>
            <a:xfrm>
              <a:off x="7740413" y="3195637"/>
              <a:ext cx="743903" cy="466726"/>
            </a:xfrm>
            <a:prstGeom prst="rect">
              <a:avLst/>
            </a:prstGeom>
          </p:spPr>
        </p:pic>
      </p:grpSp>
      <p:sp>
        <p:nvSpPr>
          <p:cNvPr id="14" name="Rectangle 13">
            <a:extLst>
              <a:ext uri="{FF2B5EF4-FFF2-40B4-BE49-F238E27FC236}">
                <a16:creationId xmlns:a16="http://schemas.microsoft.com/office/drawing/2014/main" id="{9C441422-9B38-45DF-8686-A20A966CE391}"/>
              </a:ext>
            </a:extLst>
          </p:cNvPr>
          <p:cNvSpPr/>
          <p:nvPr/>
        </p:nvSpPr>
        <p:spPr>
          <a:xfrm>
            <a:off x="3189594" y="3254592"/>
            <a:ext cx="2340000" cy="1601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a:extLst>
              <a:ext uri="{FF2B5EF4-FFF2-40B4-BE49-F238E27FC236}">
                <a16:creationId xmlns:a16="http://schemas.microsoft.com/office/drawing/2014/main" id="{C72FCEB9-4305-428D-A7C6-1DD09F15BFC7}"/>
              </a:ext>
            </a:extLst>
          </p:cNvPr>
          <p:cNvPicPr>
            <a:picLocks noChangeAspect="1"/>
          </p:cNvPicPr>
          <p:nvPr/>
        </p:nvPicPr>
        <p:blipFill>
          <a:blip r:embed="rId9"/>
          <a:stretch>
            <a:fillRect/>
          </a:stretch>
        </p:blipFill>
        <p:spPr>
          <a:xfrm>
            <a:off x="3126335" y="3552431"/>
            <a:ext cx="2966916" cy="1500273"/>
          </a:xfrm>
          <a:prstGeom prst="rect">
            <a:avLst/>
          </a:prstGeom>
        </p:spPr>
      </p:pic>
      <p:pic>
        <p:nvPicPr>
          <p:cNvPr id="16" name="Picture 15">
            <a:extLst>
              <a:ext uri="{FF2B5EF4-FFF2-40B4-BE49-F238E27FC236}">
                <a16:creationId xmlns:a16="http://schemas.microsoft.com/office/drawing/2014/main" id="{40610817-BE54-4B88-9C8D-84907379C1D3}"/>
              </a:ext>
            </a:extLst>
          </p:cNvPr>
          <p:cNvPicPr>
            <a:picLocks noChangeAspect="1"/>
          </p:cNvPicPr>
          <p:nvPr/>
        </p:nvPicPr>
        <p:blipFill>
          <a:blip r:embed="rId10"/>
          <a:stretch>
            <a:fillRect/>
          </a:stretch>
        </p:blipFill>
        <p:spPr>
          <a:xfrm>
            <a:off x="6205010" y="2258205"/>
            <a:ext cx="2962799" cy="573235"/>
          </a:xfrm>
          <a:prstGeom prst="rect">
            <a:avLst/>
          </a:prstGeom>
        </p:spPr>
      </p:pic>
      <p:sp>
        <p:nvSpPr>
          <p:cNvPr id="17" name="Rectangle 16">
            <a:extLst>
              <a:ext uri="{FF2B5EF4-FFF2-40B4-BE49-F238E27FC236}">
                <a16:creationId xmlns:a16="http://schemas.microsoft.com/office/drawing/2014/main" id="{6B98318F-4FC3-4CCE-A90B-74D92824B964}"/>
              </a:ext>
            </a:extLst>
          </p:cNvPr>
          <p:cNvSpPr/>
          <p:nvPr/>
        </p:nvSpPr>
        <p:spPr>
          <a:xfrm>
            <a:off x="3195297" y="4876291"/>
            <a:ext cx="1548000" cy="1601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8" name="Picture 17">
            <a:extLst>
              <a:ext uri="{FF2B5EF4-FFF2-40B4-BE49-F238E27FC236}">
                <a16:creationId xmlns:a16="http://schemas.microsoft.com/office/drawing/2014/main" id="{FFFBAF5F-8102-4546-8A64-E218C7642E9F}"/>
              </a:ext>
            </a:extLst>
          </p:cNvPr>
          <p:cNvPicPr>
            <a:picLocks noChangeAspect="1"/>
          </p:cNvPicPr>
          <p:nvPr/>
        </p:nvPicPr>
        <p:blipFill>
          <a:blip r:embed="rId11"/>
          <a:stretch>
            <a:fillRect/>
          </a:stretch>
        </p:blipFill>
        <p:spPr>
          <a:xfrm>
            <a:off x="6208708" y="2255071"/>
            <a:ext cx="3742311" cy="576000"/>
          </a:xfrm>
          <a:prstGeom prst="rect">
            <a:avLst/>
          </a:prstGeom>
        </p:spPr>
      </p:pic>
      <p:pic>
        <p:nvPicPr>
          <p:cNvPr id="20" name="Picture 19">
            <a:extLst>
              <a:ext uri="{FF2B5EF4-FFF2-40B4-BE49-F238E27FC236}">
                <a16:creationId xmlns:a16="http://schemas.microsoft.com/office/drawing/2014/main" id="{5BFDAF95-692F-4396-AEFB-DE459BBE67A3}"/>
              </a:ext>
            </a:extLst>
          </p:cNvPr>
          <p:cNvPicPr>
            <a:picLocks noChangeAspect="1"/>
          </p:cNvPicPr>
          <p:nvPr/>
        </p:nvPicPr>
        <p:blipFill>
          <a:blip r:embed="rId12"/>
          <a:stretch>
            <a:fillRect/>
          </a:stretch>
        </p:blipFill>
        <p:spPr>
          <a:xfrm>
            <a:off x="6208707" y="2869230"/>
            <a:ext cx="3742312" cy="456127"/>
          </a:xfrm>
          <a:prstGeom prst="rect">
            <a:avLst/>
          </a:prstGeom>
        </p:spPr>
      </p:pic>
      <p:pic>
        <p:nvPicPr>
          <p:cNvPr id="22" name="Picture 21">
            <a:extLst>
              <a:ext uri="{FF2B5EF4-FFF2-40B4-BE49-F238E27FC236}">
                <a16:creationId xmlns:a16="http://schemas.microsoft.com/office/drawing/2014/main" id="{ACE00911-6324-45C0-9294-0DF92EBACC8A}"/>
              </a:ext>
            </a:extLst>
          </p:cNvPr>
          <p:cNvPicPr>
            <a:picLocks noChangeAspect="1"/>
          </p:cNvPicPr>
          <p:nvPr/>
        </p:nvPicPr>
        <p:blipFill>
          <a:blip r:embed="rId13"/>
          <a:stretch>
            <a:fillRect/>
          </a:stretch>
        </p:blipFill>
        <p:spPr>
          <a:xfrm>
            <a:off x="7749614" y="3366336"/>
            <a:ext cx="2190750" cy="1686368"/>
          </a:xfrm>
          <a:prstGeom prst="rect">
            <a:avLst/>
          </a:prstGeom>
        </p:spPr>
      </p:pic>
      <p:sp>
        <p:nvSpPr>
          <p:cNvPr id="23" name="TextBox 22">
            <a:extLst>
              <a:ext uri="{FF2B5EF4-FFF2-40B4-BE49-F238E27FC236}">
                <a16:creationId xmlns:a16="http://schemas.microsoft.com/office/drawing/2014/main" id="{33121428-CEF5-4857-877E-538606181D9F}"/>
              </a:ext>
            </a:extLst>
          </p:cNvPr>
          <p:cNvSpPr txBox="1"/>
          <p:nvPr/>
        </p:nvSpPr>
        <p:spPr>
          <a:xfrm>
            <a:off x="329950" y="4131944"/>
            <a:ext cx="2487896" cy="230832"/>
          </a:xfrm>
          <a:prstGeom prst="rect">
            <a:avLst/>
          </a:prstGeom>
          <a:noFill/>
          <a:ln w="3175">
            <a:noFill/>
          </a:ln>
        </p:spPr>
        <p:txBody>
          <a:bodyPr wrap="square" rtlCol="0">
            <a:spAutoFit/>
          </a:bodyPr>
          <a:lstStyle/>
          <a:p>
            <a:pPr algn="just"/>
            <a:r>
              <a:rPr lang="en-US" sz="900">
                <a:latin typeface="Calibri" panose="020F0502020204030204" pitchFamily="34" charset="0"/>
                <a:cs typeface="Calibri" panose="020F0502020204030204" pitchFamily="34" charset="0"/>
              </a:rPr>
              <a:t>1. Click ‘Details | Contents | Layer | Change Style’</a:t>
            </a:r>
            <a:endParaRPr lang="en-AU" sz="900">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D251BBBF-0D58-48A9-A2A5-FA98AC581087}"/>
              </a:ext>
            </a:extLst>
          </p:cNvPr>
          <p:cNvSpPr txBox="1"/>
          <p:nvPr/>
        </p:nvSpPr>
        <p:spPr>
          <a:xfrm>
            <a:off x="329950" y="4343812"/>
            <a:ext cx="2487896" cy="230832"/>
          </a:xfrm>
          <a:prstGeom prst="rect">
            <a:avLst/>
          </a:prstGeom>
          <a:noFill/>
          <a:ln w="3175">
            <a:noFill/>
          </a:ln>
        </p:spPr>
        <p:txBody>
          <a:bodyPr wrap="square" rtlCol="0">
            <a:spAutoFit/>
          </a:bodyPr>
          <a:lstStyle/>
          <a:p>
            <a:pPr algn="just"/>
            <a:r>
              <a:rPr lang="en-US" sz="900">
                <a:latin typeface="Calibri" panose="020F0502020204030204" pitchFamily="34" charset="0"/>
                <a:cs typeface="Calibri" panose="020F0502020204030204" pitchFamily="34" charset="0"/>
              </a:rPr>
              <a:t>2. Click ‘New Expression’</a:t>
            </a:r>
            <a:endParaRPr lang="en-AU" sz="900">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EB69556D-29E6-42F1-B809-D55559789EEA}"/>
              </a:ext>
            </a:extLst>
          </p:cNvPr>
          <p:cNvSpPr txBox="1"/>
          <p:nvPr/>
        </p:nvSpPr>
        <p:spPr>
          <a:xfrm>
            <a:off x="329950" y="4555680"/>
            <a:ext cx="2487896" cy="230832"/>
          </a:xfrm>
          <a:prstGeom prst="rect">
            <a:avLst/>
          </a:prstGeom>
          <a:noFill/>
          <a:ln w="3175">
            <a:noFill/>
          </a:ln>
        </p:spPr>
        <p:txBody>
          <a:bodyPr wrap="square" rtlCol="0">
            <a:spAutoFit/>
          </a:bodyPr>
          <a:lstStyle/>
          <a:p>
            <a:pPr algn="just"/>
            <a:r>
              <a:rPr lang="en-US" sz="900">
                <a:latin typeface="Calibri" panose="020F0502020204030204" pitchFamily="34" charset="0"/>
                <a:cs typeface="Calibri" panose="020F0502020204030204" pitchFamily="34" charset="0"/>
              </a:rPr>
              <a:t>3. Click ‘Edit’ and give a title. Click ‘Save’</a:t>
            </a:r>
            <a:endParaRPr lang="en-AU" sz="900">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F06CC6C9-0F1C-45EF-BA8D-C6733C70554B}"/>
              </a:ext>
            </a:extLst>
          </p:cNvPr>
          <p:cNvSpPr txBox="1"/>
          <p:nvPr/>
        </p:nvSpPr>
        <p:spPr>
          <a:xfrm>
            <a:off x="329950" y="4767548"/>
            <a:ext cx="2643985" cy="230832"/>
          </a:xfrm>
          <a:prstGeom prst="rect">
            <a:avLst/>
          </a:prstGeom>
          <a:noFill/>
          <a:ln w="3175">
            <a:noFill/>
          </a:ln>
        </p:spPr>
        <p:txBody>
          <a:bodyPr wrap="square" rtlCol="0">
            <a:spAutoFit/>
          </a:bodyPr>
          <a:lstStyle/>
          <a:p>
            <a:pPr algn="just"/>
            <a:r>
              <a:rPr lang="en-US" sz="900">
                <a:latin typeface="Calibri" panose="020F0502020204030204" pitchFamily="34" charset="0"/>
                <a:cs typeface="Calibri" panose="020F0502020204030204" pitchFamily="34" charset="0"/>
              </a:rPr>
              <a:t>4. Click </a:t>
            </a:r>
            <a:r>
              <a:rPr lang="en-US" sz="800">
                <a:latin typeface="Calibri" panose="020F0502020204030204" pitchFamily="34" charset="0"/>
                <a:cs typeface="Calibri" panose="020F0502020204030204" pitchFamily="34" charset="0"/>
              </a:rPr>
              <a:t>‘</a:t>
            </a:r>
            <a:r>
              <a:rPr lang="en-US" sz="800" i="1">
                <a:latin typeface="Calibri" panose="020F0502020204030204" pitchFamily="34" charset="0"/>
                <a:cs typeface="Calibri" panose="020F0502020204030204" pitchFamily="34" charset="0"/>
              </a:rPr>
              <a:t>Globals|$feature[“OwnerRenterHH_NoVehicle”]</a:t>
            </a:r>
            <a:r>
              <a:rPr lang="en-US" sz="800">
                <a:latin typeface="Calibri" panose="020F0502020204030204" pitchFamily="34" charset="0"/>
                <a:cs typeface="Calibri" panose="020F0502020204030204" pitchFamily="34" charset="0"/>
              </a:rPr>
              <a:t>’</a:t>
            </a:r>
            <a:endParaRPr lang="en-AU" sz="800">
              <a:latin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id="{67065EA4-5EEC-4377-872B-D149EE31490F}"/>
              </a:ext>
            </a:extLst>
          </p:cNvPr>
          <p:cNvSpPr txBox="1"/>
          <p:nvPr/>
        </p:nvSpPr>
        <p:spPr>
          <a:xfrm>
            <a:off x="329950" y="4979416"/>
            <a:ext cx="4879150"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5. Type a ‘/’ at the end and then click </a:t>
            </a:r>
            <a:r>
              <a:rPr lang="en-US" sz="900">
                <a:latin typeface="Calibri" panose="020F0502020204030204" pitchFamily="34" charset="0"/>
                <a:cs typeface="Calibri" panose="020F0502020204030204" pitchFamily="34" charset="0"/>
              </a:rPr>
              <a:t>‘Globals|$feature[“OwnerRenter_HHs”]. Click ‘Test’</a:t>
            </a:r>
            <a:endParaRPr lang="en-AU" sz="900">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3574F802-3A56-4734-A24B-6E66D44CC435}"/>
              </a:ext>
            </a:extLst>
          </p:cNvPr>
          <p:cNvSpPr txBox="1"/>
          <p:nvPr/>
        </p:nvSpPr>
        <p:spPr>
          <a:xfrm>
            <a:off x="329950" y="5191283"/>
            <a:ext cx="4507773" cy="230832"/>
          </a:xfrm>
          <a:prstGeom prst="rect">
            <a:avLst/>
          </a:prstGeom>
          <a:noFill/>
          <a:ln w="3175">
            <a:noFill/>
          </a:ln>
        </p:spPr>
        <p:txBody>
          <a:bodyPr wrap="square" rtlCol="0">
            <a:spAutoFit/>
          </a:bodyPr>
          <a:lstStyle/>
          <a:p>
            <a:pPr algn="just"/>
            <a:r>
              <a:rPr lang="en-US" sz="900">
                <a:latin typeface="Calibri" panose="020F0502020204030204" pitchFamily="34" charset="0"/>
                <a:cs typeface="Calibri" panose="020F0502020204030204" pitchFamily="34" charset="0"/>
              </a:rPr>
              <a:t>6. Round the result by adding ‘</a:t>
            </a:r>
            <a:r>
              <a:rPr lang="en-US" sz="900" i="1">
                <a:latin typeface="Calibri" panose="020F0502020204030204" pitchFamily="34" charset="0"/>
                <a:cs typeface="Calibri" panose="020F0502020204030204" pitchFamily="34" charset="0"/>
              </a:rPr>
              <a:t>round((…)*100,2)</a:t>
            </a:r>
            <a:r>
              <a:rPr lang="en-US" sz="900">
                <a:latin typeface="Calibri" panose="020F0502020204030204" pitchFamily="34" charset="0"/>
                <a:cs typeface="Calibri" panose="020F0502020204030204" pitchFamily="34" charset="0"/>
              </a:rPr>
              <a:t>’ to the expression. Click ‘Test’</a:t>
            </a:r>
            <a:endParaRPr lang="en-AU" sz="800">
              <a:latin typeface="Calibri" panose="020F0502020204030204" pitchFamily="34" charset="0"/>
              <a:cs typeface="Calibri" panose="020F0502020204030204" pitchFamily="34" charset="0"/>
            </a:endParaRPr>
          </a:p>
        </p:txBody>
      </p:sp>
      <p:pic>
        <p:nvPicPr>
          <p:cNvPr id="30" name="Picture 29">
            <a:extLst>
              <a:ext uri="{FF2B5EF4-FFF2-40B4-BE49-F238E27FC236}">
                <a16:creationId xmlns:a16="http://schemas.microsoft.com/office/drawing/2014/main" id="{E7149CB6-2B52-4075-BEE7-F6115217D8A2}"/>
              </a:ext>
            </a:extLst>
          </p:cNvPr>
          <p:cNvPicPr>
            <a:picLocks noChangeAspect="1"/>
          </p:cNvPicPr>
          <p:nvPr/>
        </p:nvPicPr>
        <p:blipFill>
          <a:blip r:embed="rId14"/>
          <a:stretch>
            <a:fillRect/>
          </a:stretch>
        </p:blipFill>
        <p:spPr>
          <a:xfrm>
            <a:off x="6122203" y="3556400"/>
            <a:ext cx="1611921" cy="1087561"/>
          </a:xfrm>
          <a:prstGeom prst="rect">
            <a:avLst/>
          </a:prstGeom>
        </p:spPr>
      </p:pic>
      <p:sp>
        <p:nvSpPr>
          <p:cNvPr id="31" name="Rectangle: Rounded Corners 30">
            <a:extLst>
              <a:ext uri="{FF2B5EF4-FFF2-40B4-BE49-F238E27FC236}">
                <a16:creationId xmlns:a16="http://schemas.microsoft.com/office/drawing/2014/main" id="{159CE221-A3B2-4325-A776-396F8AE1DB51}"/>
              </a:ext>
            </a:extLst>
          </p:cNvPr>
          <p:cNvSpPr/>
          <p:nvPr/>
        </p:nvSpPr>
        <p:spPr>
          <a:xfrm>
            <a:off x="4728271" y="5934343"/>
            <a:ext cx="3608674"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Customise the Pop-up</a:t>
            </a:r>
            <a:endParaRPr lang="en-AU"/>
          </a:p>
        </p:txBody>
      </p:sp>
      <p:sp>
        <p:nvSpPr>
          <p:cNvPr id="32" name="Rectangle 31">
            <a:extLst>
              <a:ext uri="{FF2B5EF4-FFF2-40B4-BE49-F238E27FC236}">
                <a16:creationId xmlns:a16="http://schemas.microsoft.com/office/drawing/2014/main" id="{BE03A17D-6031-4B0A-8ADA-14115D48CFBF}"/>
              </a:ext>
            </a:extLst>
          </p:cNvPr>
          <p:cNvSpPr/>
          <p:nvPr/>
        </p:nvSpPr>
        <p:spPr>
          <a:xfrm>
            <a:off x="3193100" y="4473799"/>
            <a:ext cx="2016000" cy="1601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3" name="Picture 32">
            <a:extLst>
              <a:ext uri="{FF2B5EF4-FFF2-40B4-BE49-F238E27FC236}">
                <a16:creationId xmlns:a16="http://schemas.microsoft.com/office/drawing/2014/main" id="{70603790-5B04-4C48-9222-76A38F1617F3}"/>
              </a:ext>
            </a:extLst>
          </p:cNvPr>
          <p:cNvPicPr>
            <a:picLocks noChangeAspect="1"/>
          </p:cNvPicPr>
          <p:nvPr/>
        </p:nvPicPr>
        <p:blipFill>
          <a:blip r:embed="rId15"/>
          <a:stretch>
            <a:fillRect/>
          </a:stretch>
        </p:blipFill>
        <p:spPr>
          <a:xfrm>
            <a:off x="6122203" y="4672802"/>
            <a:ext cx="1130474" cy="376825"/>
          </a:xfrm>
          <a:prstGeom prst="rect">
            <a:avLst/>
          </a:prstGeom>
        </p:spPr>
      </p:pic>
      <p:sp>
        <p:nvSpPr>
          <p:cNvPr id="34" name="TextBox 33">
            <a:extLst>
              <a:ext uri="{FF2B5EF4-FFF2-40B4-BE49-F238E27FC236}">
                <a16:creationId xmlns:a16="http://schemas.microsoft.com/office/drawing/2014/main" id="{47B4FE94-AC80-4828-ADEB-51FAFB0AEA4D}"/>
              </a:ext>
            </a:extLst>
          </p:cNvPr>
          <p:cNvSpPr txBox="1"/>
          <p:nvPr/>
        </p:nvSpPr>
        <p:spPr>
          <a:xfrm>
            <a:off x="329950" y="5367128"/>
            <a:ext cx="3811407" cy="230832"/>
          </a:xfrm>
          <a:prstGeom prst="rect">
            <a:avLst/>
          </a:prstGeom>
          <a:noFill/>
          <a:ln w="3175">
            <a:noFill/>
          </a:ln>
        </p:spPr>
        <p:txBody>
          <a:bodyPr wrap="square" rtlCol="0">
            <a:spAutoFit/>
          </a:bodyPr>
          <a:lstStyle/>
          <a:p>
            <a:pPr algn="just"/>
            <a:r>
              <a:rPr lang="en-US" sz="900">
                <a:latin typeface="Calibri" panose="020F0502020204030204" pitchFamily="34" charset="0"/>
                <a:cs typeface="Calibri" panose="020F0502020204030204" pitchFamily="34" charset="0"/>
              </a:rPr>
              <a:t>7. Click ‘OK’</a:t>
            </a:r>
            <a:endParaRPr lang="en-AU" sz="8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451244950"/>
      </p:ext>
    </p:extLst>
  </p:cSld>
  <p:clrMapOvr>
    <a:masterClrMapping/>
  </p:clrMapOvr>
  <mc:AlternateContent xmlns:mc="http://schemas.openxmlformats.org/markup-compatibility/2006" xmlns:p14="http://schemas.microsoft.com/office/powerpoint/2010/main">
    <mc:Choice Requires="p14">
      <p:transition spd="slow" p14:dur="2000" advTm="84091"/>
    </mc:Choice>
    <mc:Fallback xmlns="">
      <p:transition spd="slow" advTm="840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2000"/>
                                        <p:tgtEl>
                                          <p:spTgt spid="3"/>
                                        </p:tgtEl>
                                      </p:cBhvr>
                                    </p:animEffect>
                                    <p:anim calcmode="lin" valueType="num">
                                      <p:cBhvr>
                                        <p:cTn id="20" dur="2000" fill="hold"/>
                                        <p:tgtEl>
                                          <p:spTgt spid="3"/>
                                        </p:tgtEl>
                                        <p:attrNameLst>
                                          <p:attrName>ppt_w</p:attrName>
                                        </p:attrNameLst>
                                      </p:cBhvr>
                                      <p:tavLst>
                                        <p:tav tm="0" fmla="#ppt_w*sin(2.5*pi*$)">
                                          <p:val>
                                            <p:fltVal val="0"/>
                                          </p:val>
                                        </p:tav>
                                        <p:tav tm="100000">
                                          <p:val>
                                            <p:fltVal val="1"/>
                                          </p:val>
                                        </p:tav>
                                      </p:tavLst>
                                    </p:anim>
                                    <p:anim calcmode="lin" valueType="num">
                                      <p:cBhvr>
                                        <p:cTn id="21"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1000"/>
                                        <p:tgtEl>
                                          <p:spTgt spid="24"/>
                                        </p:tgtEl>
                                      </p:cBhvr>
                                    </p:animEffect>
                                    <p:anim calcmode="lin" valueType="num">
                                      <p:cBhvr>
                                        <p:cTn id="32" dur="1000" fill="hold"/>
                                        <p:tgtEl>
                                          <p:spTgt spid="24"/>
                                        </p:tgtEl>
                                        <p:attrNameLst>
                                          <p:attrName>ppt_x</p:attrName>
                                        </p:attrNameLst>
                                      </p:cBhvr>
                                      <p:tavLst>
                                        <p:tav tm="0">
                                          <p:val>
                                            <p:strVal val="#ppt_x"/>
                                          </p:val>
                                        </p:tav>
                                        <p:tav tm="100000">
                                          <p:val>
                                            <p:strVal val="#ppt_x"/>
                                          </p:val>
                                        </p:tav>
                                      </p:tavLst>
                                    </p:anim>
                                    <p:anim calcmode="lin" valueType="num">
                                      <p:cBhvr>
                                        <p:cTn id="3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2000"/>
                                        <p:tgtEl>
                                          <p:spTgt spid="8"/>
                                        </p:tgtEl>
                                      </p:cBhvr>
                                    </p:animEffect>
                                    <p:anim calcmode="lin" valueType="num">
                                      <p:cBhvr>
                                        <p:cTn id="39" dur="2000" fill="hold"/>
                                        <p:tgtEl>
                                          <p:spTgt spid="8"/>
                                        </p:tgtEl>
                                        <p:attrNameLst>
                                          <p:attrName>ppt_w</p:attrName>
                                        </p:attrNameLst>
                                      </p:cBhvr>
                                      <p:tavLst>
                                        <p:tav tm="0" fmla="#ppt_w*sin(2.5*pi*$)">
                                          <p:val>
                                            <p:fltVal val="0"/>
                                          </p:val>
                                        </p:tav>
                                        <p:tav tm="100000">
                                          <p:val>
                                            <p:fltVal val="1"/>
                                          </p:val>
                                        </p:tav>
                                      </p:tavLst>
                                    </p:anim>
                                    <p:anim calcmode="lin" valueType="num">
                                      <p:cBhvr>
                                        <p:cTn id="40"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1000"/>
                                        <p:tgtEl>
                                          <p:spTgt spid="25"/>
                                        </p:tgtEl>
                                      </p:cBhvr>
                                    </p:animEffect>
                                    <p:anim calcmode="lin" valueType="num">
                                      <p:cBhvr>
                                        <p:cTn id="51" dur="1000" fill="hold"/>
                                        <p:tgtEl>
                                          <p:spTgt spid="25"/>
                                        </p:tgtEl>
                                        <p:attrNameLst>
                                          <p:attrName>ppt_x</p:attrName>
                                        </p:attrNameLst>
                                      </p:cBhvr>
                                      <p:tavLst>
                                        <p:tav tm="0">
                                          <p:val>
                                            <p:strVal val="#ppt_x"/>
                                          </p:val>
                                        </p:tav>
                                        <p:tav tm="100000">
                                          <p:val>
                                            <p:strVal val="#ppt_x"/>
                                          </p:val>
                                        </p:tav>
                                      </p:tavLst>
                                    </p:anim>
                                    <p:anim calcmode="lin" valueType="num">
                                      <p:cBhvr>
                                        <p:cTn id="52"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5" presetClass="entr" presetSubtype="0"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2000"/>
                                        <p:tgtEl>
                                          <p:spTgt spid="10"/>
                                        </p:tgtEl>
                                      </p:cBhvr>
                                    </p:animEffect>
                                    <p:anim calcmode="lin" valueType="num">
                                      <p:cBhvr>
                                        <p:cTn id="58" dur="2000" fill="hold"/>
                                        <p:tgtEl>
                                          <p:spTgt spid="10"/>
                                        </p:tgtEl>
                                        <p:attrNameLst>
                                          <p:attrName>ppt_w</p:attrName>
                                        </p:attrNameLst>
                                      </p:cBhvr>
                                      <p:tavLst>
                                        <p:tav tm="0" fmla="#ppt_w*sin(2.5*pi*$)">
                                          <p:val>
                                            <p:fltVal val="0"/>
                                          </p:val>
                                        </p:tav>
                                        <p:tav tm="100000">
                                          <p:val>
                                            <p:fltVal val="1"/>
                                          </p:val>
                                        </p:tav>
                                      </p:tavLst>
                                    </p:anim>
                                    <p:anim calcmode="lin" valueType="num">
                                      <p:cBhvr>
                                        <p:cTn id="59"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childTnLst>
                          </p:cTn>
                        </p:par>
                      </p:childTnLst>
                    </p:cTn>
                  </p:par>
                  <p:par>
                    <p:cTn id="65" fill="hold">
                      <p:stCondLst>
                        <p:cond delay="indefinite"/>
                      </p:stCondLst>
                      <p:childTnLst>
                        <p:par>
                          <p:cTn id="66" fill="hold">
                            <p:stCondLst>
                              <p:cond delay="0"/>
                            </p:stCondLst>
                            <p:childTnLst>
                              <p:par>
                                <p:cTn id="67" presetID="45" presetClass="entr" presetSubtype="0" fill="hold" grpId="0" nodeType="click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fade">
                                      <p:cBhvr>
                                        <p:cTn id="69" dur="2000"/>
                                        <p:tgtEl>
                                          <p:spTgt spid="14"/>
                                        </p:tgtEl>
                                      </p:cBhvr>
                                    </p:animEffect>
                                    <p:anim calcmode="lin" valueType="num">
                                      <p:cBhvr>
                                        <p:cTn id="70" dur="2000" fill="hold"/>
                                        <p:tgtEl>
                                          <p:spTgt spid="14"/>
                                        </p:tgtEl>
                                        <p:attrNameLst>
                                          <p:attrName>ppt_w</p:attrName>
                                        </p:attrNameLst>
                                      </p:cBhvr>
                                      <p:tavLst>
                                        <p:tav tm="0" fmla="#ppt_w*sin(2.5*pi*$)">
                                          <p:val>
                                            <p:fltVal val="0"/>
                                          </p:val>
                                        </p:tav>
                                        <p:tav tm="100000">
                                          <p:val>
                                            <p:fltVal val="1"/>
                                          </p:val>
                                        </p:tav>
                                      </p:tavLst>
                                    </p:anim>
                                    <p:anim calcmode="lin" valueType="num">
                                      <p:cBhvr>
                                        <p:cTn id="71"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fade">
                                      <p:cBhvr>
                                        <p:cTn id="76" dur="500"/>
                                        <p:tgtEl>
                                          <p:spTgt spid="15"/>
                                        </p:tgtEl>
                                      </p:cBhvr>
                                    </p:animEffect>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grpId="0" nodeType="click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fade">
                                      <p:cBhvr>
                                        <p:cTn id="81" dur="1000"/>
                                        <p:tgtEl>
                                          <p:spTgt spid="26"/>
                                        </p:tgtEl>
                                      </p:cBhvr>
                                    </p:animEffect>
                                    <p:anim calcmode="lin" valueType="num">
                                      <p:cBhvr>
                                        <p:cTn id="82" dur="1000" fill="hold"/>
                                        <p:tgtEl>
                                          <p:spTgt spid="26"/>
                                        </p:tgtEl>
                                        <p:attrNameLst>
                                          <p:attrName>ppt_x</p:attrName>
                                        </p:attrNameLst>
                                      </p:cBhvr>
                                      <p:tavLst>
                                        <p:tav tm="0">
                                          <p:val>
                                            <p:strVal val="#ppt_x"/>
                                          </p:val>
                                        </p:tav>
                                        <p:tav tm="100000">
                                          <p:val>
                                            <p:strVal val="#ppt_x"/>
                                          </p:val>
                                        </p:tav>
                                      </p:tavLst>
                                    </p:anim>
                                    <p:anim calcmode="lin" valueType="num">
                                      <p:cBhvr>
                                        <p:cTn id="83"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5" presetClass="entr" presetSubtype="0" fill="hold" grpId="0" nodeType="click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fade">
                                      <p:cBhvr>
                                        <p:cTn id="88" dur="2000"/>
                                        <p:tgtEl>
                                          <p:spTgt spid="32"/>
                                        </p:tgtEl>
                                      </p:cBhvr>
                                    </p:animEffect>
                                    <p:anim calcmode="lin" valueType="num">
                                      <p:cBhvr>
                                        <p:cTn id="89" dur="2000" fill="hold"/>
                                        <p:tgtEl>
                                          <p:spTgt spid="32"/>
                                        </p:tgtEl>
                                        <p:attrNameLst>
                                          <p:attrName>ppt_w</p:attrName>
                                        </p:attrNameLst>
                                      </p:cBhvr>
                                      <p:tavLst>
                                        <p:tav tm="0" fmla="#ppt_w*sin(2.5*pi*$)">
                                          <p:val>
                                            <p:fltVal val="0"/>
                                          </p:val>
                                        </p:tav>
                                        <p:tav tm="100000">
                                          <p:val>
                                            <p:fltVal val="1"/>
                                          </p:val>
                                        </p:tav>
                                      </p:tavLst>
                                    </p:anim>
                                    <p:anim calcmode="lin" valueType="num">
                                      <p:cBhvr>
                                        <p:cTn id="90" dur="2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6"/>
                                        </p:tgtEl>
                                        <p:attrNameLst>
                                          <p:attrName>style.visibility</p:attrName>
                                        </p:attrNameLst>
                                      </p:cBhvr>
                                      <p:to>
                                        <p:strVal val="visible"/>
                                      </p:to>
                                    </p:set>
                                    <p:animEffect transition="in" filter="fade">
                                      <p:cBhvr>
                                        <p:cTn id="95" dur="500"/>
                                        <p:tgtEl>
                                          <p:spTgt spid="16"/>
                                        </p:tgtEl>
                                      </p:cBhvr>
                                    </p:animEffect>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grpId="0" nodeType="clickEffect">
                                  <p:stCondLst>
                                    <p:cond delay="0"/>
                                  </p:stCondLst>
                                  <p:childTnLst>
                                    <p:set>
                                      <p:cBhvr>
                                        <p:cTn id="99" dur="1" fill="hold">
                                          <p:stCondLst>
                                            <p:cond delay="0"/>
                                          </p:stCondLst>
                                        </p:cTn>
                                        <p:tgtEl>
                                          <p:spTgt spid="27"/>
                                        </p:tgtEl>
                                        <p:attrNameLst>
                                          <p:attrName>style.visibility</p:attrName>
                                        </p:attrNameLst>
                                      </p:cBhvr>
                                      <p:to>
                                        <p:strVal val="visible"/>
                                      </p:to>
                                    </p:set>
                                    <p:animEffect transition="in" filter="fade">
                                      <p:cBhvr>
                                        <p:cTn id="100" dur="1000"/>
                                        <p:tgtEl>
                                          <p:spTgt spid="27"/>
                                        </p:tgtEl>
                                      </p:cBhvr>
                                    </p:animEffect>
                                    <p:anim calcmode="lin" valueType="num">
                                      <p:cBhvr>
                                        <p:cTn id="101" dur="1000" fill="hold"/>
                                        <p:tgtEl>
                                          <p:spTgt spid="27"/>
                                        </p:tgtEl>
                                        <p:attrNameLst>
                                          <p:attrName>ppt_x</p:attrName>
                                        </p:attrNameLst>
                                      </p:cBhvr>
                                      <p:tavLst>
                                        <p:tav tm="0">
                                          <p:val>
                                            <p:strVal val="#ppt_x"/>
                                          </p:val>
                                        </p:tav>
                                        <p:tav tm="100000">
                                          <p:val>
                                            <p:strVal val="#ppt_x"/>
                                          </p:val>
                                        </p:tav>
                                      </p:tavLst>
                                    </p:anim>
                                    <p:anim calcmode="lin" valueType="num">
                                      <p:cBhvr>
                                        <p:cTn id="102"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45" presetClass="entr" presetSubtype="0" fill="hold" grpId="0" nodeType="clickEffect">
                                  <p:stCondLst>
                                    <p:cond delay="0"/>
                                  </p:stCondLst>
                                  <p:childTnLst>
                                    <p:set>
                                      <p:cBhvr>
                                        <p:cTn id="106" dur="1" fill="hold">
                                          <p:stCondLst>
                                            <p:cond delay="0"/>
                                          </p:stCondLst>
                                        </p:cTn>
                                        <p:tgtEl>
                                          <p:spTgt spid="17"/>
                                        </p:tgtEl>
                                        <p:attrNameLst>
                                          <p:attrName>style.visibility</p:attrName>
                                        </p:attrNameLst>
                                      </p:cBhvr>
                                      <p:to>
                                        <p:strVal val="visible"/>
                                      </p:to>
                                    </p:set>
                                    <p:animEffect transition="in" filter="fade">
                                      <p:cBhvr>
                                        <p:cTn id="107" dur="2000"/>
                                        <p:tgtEl>
                                          <p:spTgt spid="17"/>
                                        </p:tgtEl>
                                      </p:cBhvr>
                                    </p:animEffect>
                                    <p:anim calcmode="lin" valueType="num">
                                      <p:cBhvr>
                                        <p:cTn id="108" dur="2000" fill="hold"/>
                                        <p:tgtEl>
                                          <p:spTgt spid="17"/>
                                        </p:tgtEl>
                                        <p:attrNameLst>
                                          <p:attrName>ppt_w</p:attrName>
                                        </p:attrNameLst>
                                      </p:cBhvr>
                                      <p:tavLst>
                                        <p:tav tm="0" fmla="#ppt_w*sin(2.5*pi*$)">
                                          <p:val>
                                            <p:fltVal val="0"/>
                                          </p:val>
                                        </p:tav>
                                        <p:tav tm="100000">
                                          <p:val>
                                            <p:fltVal val="1"/>
                                          </p:val>
                                        </p:tav>
                                      </p:tavLst>
                                    </p:anim>
                                    <p:anim calcmode="lin" valueType="num">
                                      <p:cBhvr>
                                        <p:cTn id="109"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18"/>
                                        </p:tgtEl>
                                        <p:attrNameLst>
                                          <p:attrName>style.visibility</p:attrName>
                                        </p:attrNameLst>
                                      </p:cBhvr>
                                      <p:to>
                                        <p:strVal val="visible"/>
                                      </p:to>
                                    </p:set>
                                    <p:animEffect transition="in" filter="fade">
                                      <p:cBhvr>
                                        <p:cTn id="114" dur="500"/>
                                        <p:tgtEl>
                                          <p:spTgt spid="18"/>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29"/>
                                        </p:tgtEl>
                                        <p:attrNameLst>
                                          <p:attrName>style.visibility</p:attrName>
                                        </p:attrNameLst>
                                      </p:cBhvr>
                                      <p:to>
                                        <p:strVal val="visible"/>
                                      </p:to>
                                    </p:set>
                                    <p:animEffect transition="in" filter="fade">
                                      <p:cBhvr>
                                        <p:cTn id="119" dur="500"/>
                                        <p:tgtEl>
                                          <p:spTgt spid="29"/>
                                        </p:tgtEl>
                                      </p:cBhvr>
                                    </p:animEffect>
                                  </p:childTnLst>
                                </p:cTn>
                              </p:par>
                            </p:childTnLst>
                          </p:cTn>
                        </p:par>
                      </p:childTnLst>
                    </p:cTn>
                  </p:par>
                  <p:par>
                    <p:cTn id="120" fill="hold">
                      <p:stCondLst>
                        <p:cond delay="indefinite"/>
                      </p:stCondLst>
                      <p:childTnLst>
                        <p:par>
                          <p:cTn id="121" fill="hold">
                            <p:stCondLst>
                              <p:cond delay="0"/>
                            </p:stCondLst>
                            <p:childTnLst>
                              <p:par>
                                <p:cTn id="122" presetID="42" presetClass="entr" presetSubtype="0" fill="hold" grpId="0" nodeType="clickEffect">
                                  <p:stCondLst>
                                    <p:cond delay="0"/>
                                  </p:stCondLst>
                                  <p:childTnLst>
                                    <p:set>
                                      <p:cBhvr>
                                        <p:cTn id="123" dur="1" fill="hold">
                                          <p:stCondLst>
                                            <p:cond delay="0"/>
                                          </p:stCondLst>
                                        </p:cTn>
                                        <p:tgtEl>
                                          <p:spTgt spid="28"/>
                                        </p:tgtEl>
                                        <p:attrNameLst>
                                          <p:attrName>style.visibility</p:attrName>
                                        </p:attrNameLst>
                                      </p:cBhvr>
                                      <p:to>
                                        <p:strVal val="visible"/>
                                      </p:to>
                                    </p:set>
                                    <p:animEffect transition="in" filter="fade">
                                      <p:cBhvr>
                                        <p:cTn id="124" dur="1000"/>
                                        <p:tgtEl>
                                          <p:spTgt spid="28"/>
                                        </p:tgtEl>
                                      </p:cBhvr>
                                    </p:animEffect>
                                    <p:anim calcmode="lin" valueType="num">
                                      <p:cBhvr>
                                        <p:cTn id="125" dur="1000" fill="hold"/>
                                        <p:tgtEl>
                                          <p:spTgt spid="28"/>
                                        </p:tgtEl>
                                        <p:attrNameLst>
                                          <p:attrName>ppt_x</p:attrName>
                                        </p:attrNameLst>
                                      </p:cBhvr>
                                      <p:tavLst>
                                        <p:tav tm="0">
                                          <p:val>
                                            <p:strVal val="#ppt_x"/>
                                          </p:val>
                                        </p:tav>
                                        <p:tav tm="100000">
                                          <p:val>
                                            <p:strVal val="#ppt_x"/>
                                          </p:val>
                                        </p:tav>
                                      </p:tavLst>
                                    </p:anim>
                                    <p:anim calcmode="lin" valueType="num">
                                      <p:cBhvr>
                                        <p:cTn id="126"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20"/>
                                        </p:tgtEl>
                                        <p:attrNameLst>
                                          <p:attrName>style.visibility</p:attrName>
                                        </p:attrNameLst>
                                      </p:cBhvr>
                                      <p:to>
                                        <p:strVal val="visible"/>
                                      </p:to>
                                    </p:set>
                                    <p:animEffect transition="in" filter="fade">
                                      <p:cBhvr>
                                        <p:cTn id="131" dur="500"/>
                                        <p:tgtEl>
                                          <p:spTgt spid="20"/>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30"/>
                                        </p:tgtEl>
                                        <p:attrNameLst>
                                          <p:attrName>style.visibility</p:attrName>
                                        </p:attrNameLst>
                                      </p:cBhvr>
                                      <p:to>
                                        <p:strVal val="visible"/>
                                      </p:to>
                                    </p:set>
                                    <p:animEffect transition="in" filter="fade">
                                      <p:cBhvr>
                                        <p:cTn id="136" dur="500"/>
                                        <p:tgtEl>
                                          <p:spTgt spid="30"/>
                                        </p:tgtEl>
                                      </p:cBhvr>
                                    </p:animEffect>
                                  </p:childTnLst>
                                </p:cTn>
                              </p:par>
                            </p:childTnLst>
                          </p:cTn>
                        </p:par>
                      </p:childTnLst>
                    </p:cTn>
                  </p:par>
                  <p:par>
                    <p:cTn id="137" fill="hold">
                      <p:stCondLst>
                        <p:cond delay="indefinite"/>
                      </p:stCondLst>
                      <p:childTnLst>
                        <p:par>
                          <p:cTn id="138" fill="hold">
                            <p:stCondLst>
                              <p:cond delay="0"/>
                            </p:stCondLst>
                            <p:childTnLst>
                              <p:par>
                                <p:cTn id="139" presetID="42" presetClass="entr" presetSubtype="0" fill="hold" grpId="0" nodeType="clickEffect">
                                  <p:stCondLst>
                                    <p:cond delay="0"/>
                                  </p:stCondLst>
                                  <p:childTnLst>
                                    <p:set>
                                      <p:cBhvr>
                                        <p:cTn id="140" dur="1" fill="hold">
                                          <p:stCondLst>
                                            <p:cond delay="0"/>
                                          </p:stCondLst>
                                        </p:cTn>
                                        <p:tgtEl>
                                          <p:spTgt spid="34"/>
                                        </p:tgtEl>
                                        <p:attrNameLst>
                                          <p:attrName>style.visibility</p:attrName>
                                        </p:attrNameLst>
                                      </p:cBhvr>
                                      <p:to>
                                        <p:strVal val="visible"/>
                                      </p:to>
                                    </p:set>
                                    <p:animEffect transition="in" filter="fade">
                                      <p:cBhvr>
                                        <p:cTn id="141" dur="1000"/>
                                        <p:tgtEl>
                                          <p:spTgt spid="34"/>
                                        </p:tgtEl>
                                      </p:cBhvr>
                                    </p:animEffect>
                                    <p:anim calcmode="lin" valueType="num">
                                      <p:cBhvr>
                                        <p:cTn id="142" dur="1000" fill="hold"/>
                                        <p:tgtEl>
                                          <p:spTgt spid="34"/>
                                        </p:tgtEl>
                                        <p:attrNameLst>
                                          <p:attrName>ppt_x</p:attrName>
                                        </p:attrNameLst>
                                      </p:cBhvr>
                                      <p:tavLst>
                                        <p:tav tm="0">
                                          <p:val>
                                            <p:strVal val="#ppt_x"/>
                                          </p:val>
                                        </p:tav>
                                        <p:tav tm="100000">
                                          <p:val>
                                            <p:strVal val="#ppt_x"/>
                                          </p:val>
                                        </p:tav>
                                      </p:tavLst>
                                    </p:anim>
                                    <p:anim calcmode="lin" valueType="num">
                                      <p:cBhvr>
                                        <p:cTn id="14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nodeType="clickEffect">
                                  <p:stCondLst>
                                    <p:cond delay="0"/>
                                  </p:stCondLst>
                                  <p:childTnLst>
                                    <p:set>
                                      <p:cBhvr>
                                        <p:cTn id="147" dur="1" fill="hold">
                                          <p:stCondLst>
                                            <p:cond delay="0"/>
                                          </p:stCondLst>
                                        </p:cTn>
                                        <p:tgtEl>
                                          <p:spTgt spid="33"/>
                                        </p:tgtEl>
                                        <p:attrNameLst>
                                          <p:attrName>style.visibility</p:attrName>
                                        </p:attrNameLst>
                                      </p:cBhvr>
                                      <p:to>
                                        <p:strVal val="visible"/>
                                      </p:to>
                                    </p:set>
                                    <p:animEffect transition="in" filter="fade">
                                      <p:cBhvr>
                                        <p:cTn id="148" dur="500"/>
                                        <p:tgtEl>
                                          <p:spTgt spid="33"/>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nodeType="clickEffect">
                                  <p:stCondLst>
                                    <p:cond delay="0"/>
                                  </p:stCondLst>
                                  <p:childTnLst>
                                    <p:set>
                                      <p:cBhvr>
                                        <p:cTn id="152" dur="1" fill="hold">
                                          <p:stCondLst>
                                            <p:cond delay="0"/>
                                          </p:stCondLst>
                                        </p:cTn>
                                        <p:tgtEl>
                                          <p:spTgt spid="22"/>
                                        </p:tgtEl>
                                        <p:attrNameLst>
                                          <p:attrName>style.visibility</p:attrName>
                                        </p:attrNameLst>
                                      </p:cBhvr>
                                      <p:to>
                                        <p:strVal val="visible"/>
                                      </p:to>
                                    </p:set>
                                    <p:animEffect transition="in" filter="fade">
                                      <p:cBhvr>
                                        <p:cTn id="153" dur="500"/>
                                        <p:tgtEl>
                                          <p:spTgt spid="22"/>
                                        </p:tgtEl>
                                      </p:cBhvr>
                                    </p:animEffect>
                                  </p:childTnLst>
                                </p:cTn>
                              </p:par>
                            </p:childTnLst>
                          </p:cTn>
                        </p:par>
                      </p:childTnLst>
                    </p:cTn>
                  </p:par>
                  <p:par>
                    <p:cTn id="154" fill="hold">
                      <p:stCondLst>
                        <p:cond delay="indefinite"/>
                      </p:stCondLst>
                      <p:childTnLst>
                        <p:par>
                          <p:cTn id="155" fill="hold">
                            <p:stCondLst>
                              <p:cond delay="0"/>
                            </p:stCondLst>
                            <p:childTnLst>
                              <p:par>
                                <p:cTn id="156" presetID="14" presetClass="entr" presetSubtype="10" fill="hold" grpId="0" nodeType="clickEffect">
                                  <p:stCondLst>
                                    <p:cond delay="0"/>
                                  </p:stCondLst>
                                  <p:childTnLst>
                                    <p:set>
                                      <p:cBhvr>
                                        <p:cTn id="157" dur="1" fill="hold">
                                          <p:stCondLst>
                                            <p:cond delay="0"/>
                                          </p:stCondLst>
                                        </p:cTn>
                                        <p:tgtEl>
                                          <p:spTgt spid="31"/>
                                        </p:tgtEl>
                                        <p:attrNameLst>
                                          <p:attrName>style.visibility</p:attrName>
                                        </p:attrNameLst>
                                      </p:cBhvr>
                                      <p:to>
                                        <p:strVal val="visible"/>
                                      </p:to>
                                    </p:set>
                                    <p:animEffect transition="in" filter="randombar(horizontal)">
                                      <p:cBhvr>
                                        <p:cTn id="15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10" grpId="0" animBg="1"/>
      <p:bldP spid="14" grpId="0" animBg="1"/>
      <p:bldP spid="17" grpId="0" animBg="1"/>
      <p:bldP spid="23" grpId="0"/>
      <p:bldP spid="24" grpId="0"/>
      <p:bldP spid="25" grpId="0"/>
      <p:bldP spid="26" grpId="0"/>
      <p:bldP spid="27" grpId="0"/>
      <p:bldP spid="28" grpId="0"/>
      <p:bldP spid="31" grpId="0" animBg="1"/>
      <p:bldP spid="32" grpId="0" animBg="1"/>
      <p:bldP spid="3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12</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Customise the Pop-up</a:t>
            </a:r>
          </a:p>
        </p:txBody>
      </p:sp>
      <p:sp>
        <p:nvSpPr>
          <p:cNvPr id="2" name="TextBox 1">
            <a:extLst>
              <a:ext uri="{FF2B5EF4-FFF2-40B4-BE49-F238E27FC236}">
                <a16:creationId xmlns:a16="http://schemas.microsoft.com/office/drawing/2014/main" id="{4437D419-1C0A-4811-96E5-FAA049A5FA84}"/>
              </a:ext>
            </a:extLst>
          </p:cNvPr>
          <p:cNvSpPr txBox="1"/>
          <p:nvPr/>
        </p:nvSpPr>
        <p:spPr>
          <a:xfrm>
            <a:off x="804985" y="1125415"/>
            <a:ext cx="6221046" cy="830997"/>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Like the Hurricane Evacuation Routes layer, the Households Without a Vehicle layer has preconfigured pop-ups. However, the layer's pop-up was configured to show only total values of households without a vehicle, not percentages. Because you styled the layer with percentages, you'll customize the pop-up to show similar information.</a:t>
            </a:r>
            <a:endParaRPr lang="en-AU" sz="120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97A56804-B39F-433D-B7C4-D43A699D134D}"/>
              </a:ext>
            </a:extLst>
          </p:cNvPr>
          <p:cNvPicPr>
            <a:picLocks noChangeAspect="1"/>
          </p:cNvPicPr>
          <p:nvPr/>
        </p:nvPicPr>
        <p:blipFill>
          <a:blip r:embed="rId3"/>
          <a:stretch>
            <a:fillRect/>
          </a:stretch>
        </p:blipFill>
        <p:spPr>
          <a:xfrm>
            <a:off x="804985" y="2192947"/>
            <a:ext cx="2285179" cy="1003544"/>
          </a:xfrm>
          <a:prstGeom prst="rect">
            <a:avLst/>
          </a:prstGeom>
        </p:spPr>
      </p:pic>
      <p:pic>
        <p:nvPicPr>
          <p:cNvPr id="7" name="Picture 6">
            <a:extLst>
              <a:ext uri="{FF2B5EF4-FFF2-40B4-BE49-F238E27FC236}">
                <a16:creationId xmlns:a16="http://schemas.microsoft.com/office/drawing/2014/main" id="{CF2808BA-2B57-4C07-9B7A-73B499E1CC07}"/>
              </a:ext>
            </a:extLst>
          </p:cNvPr>
          <p:cNvPicPr>
            <a:picLocks noChangeAspect="1"/>
          </p:cNvPicPr>
          <p:nvPr/>
        </p:nvPicPr>
        <p:blipFill>
          <a:blip r:embed="rId4"/>
          <a:stretch>
            <a:fillRect/>
          </a:stretch>
        </p:blipFill>
        <p:spPr>
          <a:xfrm>
            <a:off x="804985" y="2192947"/>
            <a:ext cx="2285179" cy="1003544"/>
          </a:xfrm>
          <a:prstGeom prst="rect">
            <a:avLst/>
          </a:prstGeom>
        </p:spPr>
      </p:pic>
      <p:pic>
        <p:nvPicPr>
          <p:cNvPr id="3" name="Picture 2">
            <a:extLst>
              <a:ext uri="{FF2B5EF4-FFF2-40B4-BE49-F238E27FC236}">
                <a16:creationId xmlns:a16="http://schemas.microsoft.com/office/drawing/2014/main" id="{4BAB0823-F5F7-42F2-83E8-628F25C4F3D6}"/>
              </a:ext>
            </a:extLst>
          </p:cNvPr>
          <p:cNvPicPr>
            <a:picLocks noChangeAspect="1"/>
          </p:cNvPicPr>
          <p:nvPr/>
        </p:nvPicPr>
        <p:blipFill>
          <a:blip r:embed="rId5"/>
          <a:stretch>
            <a:fillRect/>
          </a:stretch>
        </p:blipFill>
        <p:spPr>
          <a:xfrm>
            <a:off x="3243506" y="2185134"/>
            <a:ext cx="1341059" cy="1003544"/>
          </a:xfrm>
          <a:prstGeom prst="rect">
            <a:avLst/>
          </a:prstGeom>
        </p:spPr>
      </p:pic>
      <p:sp>
        <p:nvSpPr>
          <p:cNvPr id="8" name="Rectangle 7">
            <a:extLst>
              <a:ext uri="{FF2B5EF4-FFF2-40B4-BE49-F238E27FC236}">
                <a16:creationId xmlns:a16="http://schemas.microsoft.com/office/drawing/2014/main" id="{BDB2A6F6-D476-430B-B223-52F54D6C7F58}"/>
              </a:ext>
            </a:extLst>
          </p:cNvPr>
          <p:cNvSpPr/>
          <p:nvPr/>
        </p:nvSpPr>
        <p:spPr>
          <a:xfrm>
            <a:off x="3896394" y="2974258"/>
            <a:ext cx="162795" cy="1066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a:extLst>
              <a:ext uri="{FF2B5EF4-FFF2-40B4-BE49-F238E27FC236}">
                <a16:creationId xmlns:a16="http://schemas.microsoft.com/office/drawing/2014/main" id="{B03CFA68-D851-4D7A-A58C-882122155647}"/>
              </a:ext>
            </a:extLst>
          </p:cNvPr>
          <p:cNvPicPr>
            <a:picLocks noChangeAspect="1"/>
          </p:cNvPicPr>
          <p:nvPr/>
        </p:nvPicPr>
        <p:blipFill>
          <a:blip r:embed="rId6"/>
          <a:stretch>
            <a:fillRect/>
          </a:stretch>
        </p:blipFill>
        <p:spPr>
          <a:xfrm>
            <a:off x="3241089" y="3260236"/>
            <a:ext cx="1343476" cy="1788502"/>
          </a:xfrm>
          <a:prstGeom prst="rect">
            <a:avLst/>
          </a:prstGeom>
        </p:spPr>
      </p:pic>
      <p:sp>
        <p:nvSpPr>
          <p:cNvPr id="10" name="Rectangle 9">
            <a:extLst>
              <a:ext uri="{FF2B5EF4-FFF2-40B4-BE49-F238E27FC236}">
                <a16:creationId xmlns:a16="http://schemas.microsoft.com/office/drawing/2014/main" id="{DC08AEE3-741C-48AE-B2E8-47A8478640EB}"/>
              </a:ext>
            </a:extLst>
          </p:cNvPr>
          <p:cNvSpPr/>
          <p:nvPr/>
        </p:nvSpPr>
        <p:spPr>
          <a:xfrm>
            <a:off x="3898570" y="4838227"/>
            <a:ext cx="618214" cy="1066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a:extLst>
              <a:ext uri="{FF2B5EF4-FFF2-40B4-BE49-F238E27FC236}">
                <a16:creationId xmlns:a16="http://schemas.microsoft.com/office/drawing/2014/main" id="{6E42BB7F-598A-4F87-ADD4-234545D14FD5}"/>
              </a:ext>
            </a:extLst>
          </p:cNvPr>
          <p:cNvPicPr>
            <a:picLocks noChangeAspect="1"/>
          </p:cNvPicPr>
          <p:nvPr/>
        </p:nvPicPr>
        <p:blipFill>
          <a:blip r:embed="rId7"/>
          <a:stretch>
            <a:fillRect/>
          </a:stretch>
        </p:blipFill>
        <p:spPr>
          <a:xfrm>
            <a:off x="4712077" y="2185134"/>
            <a:ext cx="1383923" cy="2863604"/>
          </a:xfrm>
          <a:prstGeom prst="rect">
            <a:avLst/>
          </a:prstGeom>
        </p:spPr>
      </p:pic>
      <p:sp>
        <p:nvSpPr>
          <p:cNvPr id="14" name="Rectangle 13">
            <a:extLst>
              <a:ext uri="{FF2B5EF4-FFF2-40B4-BE49-F238E27FC236}">
                <a16:creationId xmlns:a16="http://schemas.microsoft.com/office/drawing/2014/main" id="{91216852-CAA5-46A4-8556-B8967762CEFB}"/>
              </a:ext>
            </a:extLst>
          </p:cNvPr>
          <p:cNvSpPr/>
          <p:nvPr/>
        </p:nvSpPr>
        <p:spPr>
          <a:xfrm>
            <a:off x="4747622" y="3532373"/>
            <a:ext cx="216681" cy="1066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a:extLst>
              <a:ext uri="{FF2B5EF4-FFF2-40B4-BE49-F238E27FC236}">
                <a16:creationId xmlns:a16="http://schemas.microsoft.com/office/drawing/2014/main" id="{A876FAF4-0034-498A-B370-01B0EFDBDE18}"/>
              </a:ext>
            </a:extLst>
          </p:cNvPr>
          <p:cNvPicPr>
            <a:picLocks noChangeAspect="1"/>
          </p:cNvPicPr>
          <p:nvPr/>
        </p:nvPicPr>
        <p:blipFill>
          <a:blip r:embed="rId8"/>
          <a:stretch>
            <a:fillRect/>
          </a:stretch>
        </p:blipFill>
        <p:spPr>
          <a:xfrm>
            <a:off x="6206478" y="2185133"/>
            <a:ext cx="3409950" cy="457200"/>
          </a:xfrm>
          <a:prstGeom prst="rect">
            <a:avLst/>
          </a:prstGeom>
        </p:spPr>
      </p:pic>
      <p:sp>
        <p:nvSpPr>
          <p:cNvPr id="16" name="Rectangle 15">
            <a:extLst>
              <a:ext uri="{FF2B5EF4-FFF2-40B4-BE49-F238E27FC236}">
                <a16:creationId xmlns:a16="http://schemas.microsoft.com/office/drawing/2014/main" id="{5210AA86-69E2-4865-BB10-C45E874778A9}"/>
              </a:ext>
            </a:extLst>
          </p:cNvPr>
          <p:cNvSpPr/>
          <p:nvPr/>
        </p:nvSpPr>
        <p:spPr>
          <a:xfrm>
            <a:off x="8916395" y="2297261"/>
            <a:ext cx="562013" cy="1888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7" name="Picture 16">
            <a:extLst>
              <a:ext uri="{FF2B5EF4-FFF2-40B4-BE49-F238E27FC236}">
                <a16:creationId xmlns:a16="http://schemas.microsoft.com/office/drawing/2014/main" id="{7A71F8DB-F444-4E09-BFA3-5352E6B5C185}"/>
              </a:ext>
            </a:extLst>
          </p:cNvPr>
          <p:cNvPicPr>
            <a:picLocks noChangeAspect="1"/>
          </p:cNvPicPr>
          <p:nvPr/>
        </p:nvPicPr>
        <p:blipFill>
          <a:blip r:embed="rId9"/>
          <a:stretch>
            <a:fillRect/>
          </a:stretch>
        </p:blipFill>
        <p:spPr>
          <a:xfrm>
            <a:off x="6207882" y="2185133"/>
            <a:ext cx="3886200" cy="904875"/>
          </a:xfrm>
          <a:prstGeom prst="rect">
            <a:avLst/>
          </a:prstGeom>
        </p:spPr>
      </p:pic>
      <p:sp>
        <p:nvSpPr>
          <p:cNvPr id="18" name="Rectangle 17">
            <a:extLst>
              <a:ext uri="{FF2B5EF4-FFF2-40B4-BE49-F238E27FC236}">
                <a16:creationId xmlns:a16="http://schemas.microsoft.com/office/drawing/2014/main" id="{F593D23B-B702-4F12-8BE1-D934195486BC}"/>
              </a:ext>
            </a:extLst>
          </p:cNvPr>
          <p:cNvSpPr/>
          <p:nvPr/>
        </p:nvSpPr>
        <p:spPr>
          <a:xfrm>
            <a:off x="6246728" y="2830423"/>
            <a:ext cx="3780942" cy="1888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9" name="Picture 18">
            <a:extLst>
              <a:ext uri="{FF2B5EF4-FFF2-40B4-BE49-F238E27FC236}">
                <a16:creationId xmlns:a16="http://schemas.microsoft.com/office/drawing/2014/main" id="{01D4FF89-0E77-4DEB-8A99-02CC4BF1E22A}"/>
              </a:ext>
            </a:extLst>
          </p:cNvPr>
          <p:cNvPicPr>
            <a:picLocks noChangeAspect="1"/>
          </p:cNvPicPr>
          <p:nvPr/>
        </p:nvPicPr>
        <p:blipFill>
          <a:blip r:embed="rId10"/>
          <a:stretch>
            <a:fillRect/>
          </a:stretch>
        </p:blipFill>
        <p:spPr>
          <a:xfrm>
            <a:off x="6206479" y="3170176"/>
            <a:ext cx="3886200" cy="707058"/>
          </a:xfrm>
          <a:prstGeom prst="rect">
            <a:avLst/>
          </a:prstGeom>
        </p:spPr>
      </p:pic>
      <p:pic>
        <p:nvPicPr>
          <p:cNvPr id="20" name="Picture 19">
            <a:extLst>
              <a:ext uri="{FF2B5EF4-FFF2-40B4-BE49-F238E27FC236}">
                <a16:creationId xmlns:a16="http://schemas.microsoft.com/office/drawing/2014/main" id="{EA918FAA-70AF-458E-BF25-35768D3CA8A9}"/>
              </a:ext>
            </a:extLst>
          </p:cNvPr>
          <p:cNvPicPr>
            <a:picLocks noChangeAspect="1"/>
          </p:cNvPicPr>
          <p:nvPr/>
        </p:nvPicPr>
        <p:blipFill>
          <a:blip r:embed="rId11"/>
          <a:stretch>
            <a:fillRect/>
          </a:stretch>
        </p:blipFill>
        <p:spPr>
          <a:xfrm>
            <a:off x="9223824" y="3877234"/>
            <a:ext cx="868855" cy="263459"/>
          </a:xfrm>
          <a:prstGeom prst="rect">
            <a:avLst/>
          </a:prstGeom>
        </p:spPr>
      </p:pic>
      <p:sp>
        <p:nvSpPr>
          <p:cNvPr id="24" name="Rectangle 23">
            <a:extLst>
              <a:ext uri="{FF2B5EF4-FFF2-40B4-BE49-F238E27FC236}">
                <a16:creationId xmlns:a16="http://schemas.microsoft.com/office/drawing/2014/main" id="{53001693-FC41-43D5-859E-353E1EB409F1}"/>
              </a:ext>
            </a:extLst>
          </p:cNvPr>
          <p:cNvSpPr/>
          <p:nvPr/>
        </p:nvSpPr>
        <p:spPr>
          <a:xfrm>
            <a:off x="4765593" y="3034397"/>
            <a:ext cx="422249" cy="1066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6" name="Picture 25">
            <a:extLst>
              <a:ext uri="{FF2B5EF4-FFF2-40B4-BE49-F238E27FC236}">
                <a16:creationId xmlns:a16="http://schemas.microsoft.com/office/drawing/2014/main" id="{11251984-83F6-4814-AB1C-7516BC015F8C}"/>
              </a:ext>
            </a:extLst>
          </p:cNvPr>
          <p:cNvPicPr>
            <a:picLocks noChangeAspect="1"/>
          </p:cNvPicPr>
          <p:nvPr/>
        </p:nvPicPr>
        <p:blipFill>
          <a:blip r:embed="rId12"/>
          <a:stretch>
            <a:fillRect/>
          </a:stretch>
        </p:blipFill>
        <p:spPr>
          <a:xfrm>
            <a:off x="6206478" y="4174958"/>
            <a:ext cx="3886200" cy="628802"/>
          </a:xfrm>
          <a:prstGeom prst="rect">
            <a:avLst/>
          </a:prstGeom>
        </p:spPr>
      </p:pic>
      <p:pic>
        <p:nvPicPr>
          <p:cNvPr id="27" name="Picture 26">
            <a:extLst>
              <a:ext uri="{FF2B5EF4-FFF2-40B4-BE49-F238E27FC236}">
                <a16:creationId xmlns:a16="http://schemas.microsoft.com/office/drawing/2014/main" id="{CA2FE26F-0F31-4147-B0E9-250F32BB7D37}"/>
              </a:ext>
            </a:extLst>
          </p:cNvPr>
          <p:cNvPicPr>
            <a:picLocks noChangeAspect="1"/>
          </p:cNvPicPr>
          <p:nvPr/>
        </p:nvPicPr>
        <p:blipFill>
          <a:blip r:embed="rId13"/>
          <a:stretch>
            <a:fillRect/>
          </a:stretch>
        </p:blipFill>
        <p:spPr>
          <a:xfrm>
            <a:off x="6206478" y="4829915"/>
            <a:ext cx="3886200" cy="1297851"/>
          </a:xfrm>
          <a:prstGeom prst="rect">
            <a:avLst/>
          </a:prstGeom>
        </p:spPr>
      </p:pic>
      <p:sp>
        <p:nvSpPr>
          <p:cNvPr id="28" name="Rectangle 27">
            <a:extLst>
              <a:ext uri="{FF2B5EF4-FFF2-40B4-BE49-F238E27FC236}">
                <a16:creationId xmlns:a16="http://schemas.microsoft.com/office/drawing/2014/main" id="{CF261D1C-A897-43A7-8502-B9375A4431A1}"/>
              </a:ext>
            </a:extLst>
          </p:cNvPr>
          <p:cNvSpPr/>
          <p:nvPr/>
        </p:nvSpPr>
        <p:spPr>
          <a:xfrm>
            <a:off x="6329862" y="5477380"/>
            <a:ext cx="3024000" cy="1066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363B4146-AEC5-4D41-95C3-4E5B6BF8BDEC}"/>
              </a:ext>
            </a:extLst>
          </p:cNvPr>
          <p:cNvSpPr/>
          <p:nvPr/>
        </p:nvSpPr>
        <p:spPr>
          <a:xfrm>
            <a:off x="8841533" y="5972848"/>
            <a:ext cx="464474" cy="1418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a:extLst>
              <a:ext uri="{FF2B5EF4-FFF2-40B4-BE49-F238E27FC236}">
                <a16:creationId xmlns:a16="http://schemas.microsoft.com/office/drawing/2014/main" id="{178DACAE-91CA-4664-94D2-CC4EFFBCFBDA}"/>
              </a:ext>
            </a:extLst>
          </p:cNvPr>
          <p:cNvSpPr/>
          <p:nvPr/>
        </p:nvSpPr>
        <p:spPr>
          <a:xfrm>
            <a:off x="9249516" y="3893213"/>
            <a:ext cx="317242" cy="22851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a:extLst>
              <a:ext uri="{FF2B5EF4-FFF2-40B4-BE49-F238E27FC236}">
                <a16:creationId xmlns:a16="http://schemas.microsoft.com/office/drawing/2014/main" id="{0B8DF68C-EC46-443A-8B43-0010F6F56D44}"/>
              </a:ext>
            </a:extLst>
          </p:cNvPr>
          <p:cNvSpPr/>
          <p:nvPr/>
        </p:nvSpPr>
        <p:spPr>
          <a:xfrm>
            <a:off x="5141321" y="4917998"/>
            <a:ext cx="216681" cy="1066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2" name="Picture 31">
            <a:extLst>
              <a:ext uri="{FF2B5EF4-FFF2-40B4-BE49-F238E27FC236}">
                <a16:creationId xmlns:a16="http://schemas.microsoft.com/office/drawing/2014/main" id="{3DCEBC7A-D802-46D8-9B12-9E0229749C3D}"/>
              </a:ext>
            </a:extLst>
          </p:cNvPr>
          <p:cNvPicPr>
            <a:picLocks noChangeAspect="1"/>
          </p:cNvPicPr>
          <p:nvPr/>
        </p:nvPicPr>
        <p:blipFill>
          <a:blip r:embed="rId14"/>
          <a:stretch>
            <a:fillRect/>
          </a:stretch>
        </p:blipFill>
        <p:spPr>
          <a:xfrm>
            <a:off x="802982" y="2192959"/>
            <a:ext cx="2285179" cy="1003544"/>
          </a:xfrm>
          <a:prstGeom prst="rect">
            <a:avLst/>
          </a:prstGeom>
        </p:spPr>
      </p:pic>
      <p:sp>
        <p:nvSpPr>
          <p:cNvPr id="23" name="Rectangle 22">
            <a:extLst>
              <a:ext uri="{FF2B5EF4-FFF2-40B4-BE49-F238E27FC236}">
                <a16:creationId xmlns:a16="http://schemas.microsoft.com/office/drawing/2014/main" id="{2CD70F1A-D126-440B-A24D-DA2207EDC65A}"/>
              </a:ext>
            </a:extLst>
          </p:cNvPr>
          <p:cNvSpPr/>
          <p:nvPr/>
        </p:nvSpPr>
        <p:spPr>
          <a:xfrm>
            <a:off x="1158601" y="2681491"/>
            <a:ext cx="1584000" cy="22851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TextBox 32">
            <a:extLst>
              <a:ext uri="{FF2B5EF4-FFF2-40B4-BE49-F238E27FC236}">
                <a16:creationId xmlns:a16="http://schemas.microsoft.com/office/drawing/2014/main" id="{35F0DFC7-1813-4EE7-9979-4577F16320A1}"/>
              </a:ext>
            </a:extLst>
          </p:cNvPr>
          <p:cNvSpPr txBox="1"/>
          <p:nvPr/>
        </p:nvSpPr>
        <p:spPr>
          <a:xfrm>
            <a:off x="325500" y="3381665"/>
            <a:ext cx="2862344"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1. Click on a tract to see the pop-up</a:t>
            </a:r>
          </a:p>
        </p:txBody>
      </p:sp>
      <p:sp>
        <p:nvSpPr>
          <p:cNvPr id="34" name="TextBox 33">
            <a:extLst>
              <a:ext uri="{FF2B5EF4-FFF2-40B4-BE49-F238E27FC236}">
                <a16:creationId xmlns:a16="http://schemas.microsoft.com/office/drawing/2014/main" id="{AC04A8B4-3484-48FA-843B-CBB3A8852E8E}"/>
              </a:ext>
            </a:extLst>
          </p:cNvPr>
          <p:cNvSpPr txBox="1"/>
          <p:nvPr/>
        </p:nvSpPr>
        <p:spPr>
          <a:xfrm>
            <a:off x="325500" y="3888031"/>
            <a:ext cx="2327858"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3. Click ‘Details | More Options’</a:t>
            </a:r>
            <a:endParaRPr lang="en-AU" sz="1000">
              <a:latin typeface="Calibri" panose="020F050202020403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5F840C43-2610-483A-A2AA-16D1C1B6D37B}"/>
              </a:ext>
            </a:extLst>
          </p:cNvPr>
          <p:cNvSpPr txBox="1"/>
          <p:nvPr/>
        </p:nvSpPr>
        <p:spPr>
          <a:xfrm>
            <a:off x="325500" y="3634848"/>
            <a:ext cx="2862344"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2. Click the X to dismiss the pop-up</a:t>
            </a:r>
            <a:endParaRPr lang="en-AU" sz="1000">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241AC5FE-62B4-4D4C-B654-B2F61FC0CDF6}"/>
              </a:ext>
            </a:extLst>
          </p:cNvPr>
          <p:cNvSpPr txBox="1"/>
          <p:nvPr/>
        </p:nvSpPr>
        <p:spPr>
          <a:xfrm>
            <a:off x="325500" y="4141214"/>
            <a:ext cx="2327858"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4. Click ‘Configure Pop-up’</a:t>
            </a:r>
            <a:endParaRPr lang="en-AU" sz="1000">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06388DA0-4DB7-49BD-A17D-609837F1B479}"/>
              </a:ext>
            </a:extLst>
          </p:cNvPr>
          <p:cNvSpPr txBox="1"/>
          <p:nvPr/>
        </p:nvSpPr>
        <p:spPr>
          <a:xfrm>
            <a:off x="325500" y="4394397"/>
            <a:ext cx="2327858"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5. Click ‘Add’</a:t>
            </a:r>
            <a:endParaRPr lang="en-AU" sz="1000">
              <a:latin typeface="Calibri" panose="020F0502020204030204" pitchFamily="34" charset="0"/>
              <a:cs typeface="Calibri" panose="020F0502020204030204" pitchFamily="34" charset="0"/>
            </a:endParaRPr>
          </a:p>
        </p:txBody>
      </p:sp>
      <p:sp>
        <p:nvSpPr>
          <p:cNvPr id="41" name="TextBox 40">
            <a:extLst>
              <a:ext uri="{FF2B5EF4-FFF2-40B4-BE49-F238E27FC236}">
                <a16:creationId xmlns:a16="http://schemas.microsoft.com/office/drawing/2014/main" id="{4A977BB0-CDC5-4471-8CA8-74A9ED618A02}"/>
              </a:ext>
            </a:extLst>
          </p:cNvPr>
          <p:cNvSpPr txBox="1"/>
          <p:nvPr/>
        </p:nvSpPr>
        <p:spPr>
          <a:xfrm>
            <a:off x="325500" y="4647580"/>
            <a:ext cx="2915589"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6. Click ‘Existing’ and choose an expression. Press OK</a:t>
            </a:r>
            <a:endParaRPr lang="en-AU" sz="1000">
              <a:latin typeface="Calibri" panose="020F0502020204030204" pitchFamily="34" charset="0"/>
              <a:cs typeface="Calibri" panose="020F0502020204030204" pitchFamily="34" charset="0"/>
            </a:endParaRPr>
          </a:p>
        </p:txBody>
      </p:sp>
      <p:sp>
        <p:nvSpPr>
          <p:cNvPr id="42" name="TextBox 41">
            <a:extLst>
              <a:ext uri="{FF2B5EF4-FFF2-40B4-BE49-F238E27FC236}">
                <a16:creationId xmlns:a16="http://schemas.microsoft.com/office/drawing/2014/main" id="{5B37BDC8-7D58-4879-AE73-9DCF753CA7D7}"/>
              </a:ext>
            </a:extLst>
          </p:cNvPr>
          <p:cNvSpPr txBox="1"/>
          <p:nvPr/>
        </p:nvSpPr>
        <p:spPr>
          <a:xfrm>
            <a:off x="325500" y="4900763"/>
            <a:ext cx="2327858"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7. Click ‘CONFIGURE’</a:t>
            </a:r>
            <a:endParaRPr lang="en-AU" sz="1000">
              <a:latin typeface="Calibri" panose="020F0502020204030204" pitchFamily="34" charset="0"/>
              <a:cs typeface="Calibri" panose="020F0502020204030204" pitchFamily="34" charset="0"/>
            </a:endParaRPr>
          </a:p>
        </p:txBody>
      </p:sp>
      <p:sp>
        <p:nvSpPr>
          <p:cNvPr id="43" name="TextBox 42">
            <a:extLst>
              <a:ext uri="{FF2B5EF4-FFF2-40B4-BE49-F238E27FC236}">
                <a16:creationId xmlns:a16="http://schemas.microsoft.com/office/drawing/2014/main" id="{90AB6463-80E6-45A2-81DB-D35B7AF505AA}"/>
              </a:ext>
            </a:extLst>
          </p:cNvPr>
          <p:cNvSpPr txBox="1"/>
          <p:nvPr/>
        </p:nvSpPr>
        <p:spPr>
          <a:xfrm>
            <a:off x="325500" y="5153946"/>
            <a:ext cx="2915589"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8. Enter the expression and text to follow. Press OK</a:t>
            </a:r>
            <a:endParaRPr lang="en-AU" sz="1000">
              <a:latin typeface="Calibri" panose="020F0502020204030204" pitchFamily="34" charset="0"/>
              <a:cs typeface="Calibri" panose="020F0502020204030204" pitchFamily="34" charset="0"/>
            </a:endParaRPr>
          </a:p>
        </p:txBody>
      </p:sp>
      <p:sp>
        <p:nvSpPr>
          <p:cNvPr id="44" name="TextBox 43">
            <a:extLst>
              <a:ext uri="{FF2B5EF4-FFF2-40B4-BE49-F238E27FC236}">
                <a16:creationId xmlns:a16="http://schemas.microsoft.com/office/drawing/2014/main" id="{5AF6DA36-A826-4794-9EA1-523EA2558E64}"/>
              </a:ext>
            </a:extLst>
          </p:cNvPr>
          <p:cNvSpPr txBox="1"/>
          <p:nvPr/>
        </p:nvSpPr>
        <p:spPr>
          <a:xfrm>
            <a:off x="325500" y="5407129"/>
            <a:ext cx="2862344"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9. Click OK on a Configure Pop-up window.</a:t>
            </a:r>
          </a:p>
        </p:txBody>
      </p:sp>
      <p:sp>
        <p:nvSpPr>
          <p:cNvPr id="47" name="TextBox 46">
            <a:extLst>
              <a:ext uri="{FF2B5EF4-FFF2-40B4-BE49-F238E27FC236}">
                <a16:creationId xmlns:a16="http://schemas.microsoft.com/office/drawing/2014/main" id="{380201B4-1535-4CF2-85A0-ADD01AE934AF}"/>
              </a:ext>
            </a:extLst>
          </p:cNvPr>
          <p:cNvSpPr txBox="1"/>
          <p:nvPr/>
        </p:nvSpPr>
        <p:spPr>
          <a:xfrm>
            <a:off x="325500" y="5660308"/>
            <a:ext cx="2862344"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10. Click on a tract to see the pop-up</a:t>
            </a:r>
          </a:p>
        </p:txBody>
      </p:sp>
      <p:sp>
        <p:nvSpPr>
          <p:cNvPr id="38" name="Rectangle: Rounded Corners 37">
            <a:extLst>
              <a:ext uri="{FF2B5EF4-FFF2-40B4-BE49-F238E27FC236}">
                <a16:creationId xmlns:a16="http://schemas.microsoft.com/office/drawing/2014/main" id="{1E20296B-511D-49C6-88DA-123F53608568}"/>
              </a:ext>
            </a:extLst>
          </p:cNvPr>
          <p:cNvSpPr/>
          <p:nvPr/>
        </p:nvSpPr>
        <p:spPr>
          <a:xfrm>
            <a:off x="3387264" y="5934343"/>
            <a:ext cx="2711250"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Interactive Web App</a:t>
            </a:r>
            <a:endParaRPr lang="en-AU"/>
          </a:p>
        </p:txBody>
      </p:sp>
    </p:spTree>
    <p:custDataLst>
      <p:tags r:id="rId1"/>
    </p:custDataLst>
    <p:extLst>
      <p:ext uri="{BB962C8B-B14F-4D97-AF65-F5344CB8AC3E}">
        <p14:creationId xmlns:p14="http://schemas.microsoft.com/office/powerpoint/2010/main" val="389641446"/>
      </p:ext>
    </p:extLst>
  </p:cSld>
  <p:clrMapOvr>
    <a:masterClrMapping/>
  </p:clrMapOvr>
  <mc:AlternateContent xmlns:mc="http://schemas.openxmlformats.org/markup-compatibility/2006">
    <mc:Choice xmlns:p14="http://schemas.microsoft.com/office/powerpoint/2010/main" Requires="p14">
      <p:transition spd="slow" p14:dur="2000" advTm="101121"/>
    </mc:Choice>
    <mc:Fallback>
      <p:transition spd="slow" advTm="10112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1000"/>
                                        <p:tgtEl>
                                          <p:spTgt spid="35"/>
                                        </p:tgtEl>
                                      </p:cBhvr>
                                    </p:animEffect>
                                    <p:anim calcmode="lin" valueType="num">
                                      <p:cBhvr>
                                        <p:cTn id="20" dur="1000" fill="hold"/>
                                        <p:tgtEl>
                                          <p:spTgt spid="35"/>
                                        </p:tgtEl>
                                        <p:attrNameLst>
                                          <p:attrName>ppt_x</p:attrName>
                                        </p:attrNameLst>
                                      </p:cBhvr>
                                      <p:tavLst>
                                        <p:tav tm="0">
                                          <p:val>
                                            <p:strVal val="#ppt_x"/>
                                          </p:val>
                                        </p:tav>
                                        <p:tav tm="100000">
                                          <p:val>
                                            <p:strVal val="#ppt_x"/>
                                          </p:val>
                                        </p:tav>
                                      </p:tavLst>
                                    </p:anim>
                                    <p:anim calcmode="lin" valueType="num">
                                      <p:cBhvr>
                                        <p:cTn id="21"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childTnLst>
                          </p:cTn>
                        </p:par>
                      </p:childTnLst>
                    </p:cTn>
                  </p:par>
                  <p:par>
                    <p:cTn id="39" fill="hold">
                      <p:stCondLst>
                        <p:cond delay="indefinite"/>
                      </p:stCondLst>
                      <p:childTnLst>
                        <p:par>
                          <p:cTn id="40" fill="hold">
                            <p:stCondLst>
                              <p:cond delay="0"/>
                            </p:stCondLst>
                            <p:childTnLst>
                              <p:par>
                                <p:cTn id="41" presetID="45"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2000"/>
                                        <p:tgtEl>
                                          <p:spTgt spid="8"/>
                                        </p:tgtEl>
                                      </p:cBhvr>
                                    </p:animEffect>
                                    <p:anim calcmode="lin" valueType="num">
                                      <p:cBhvr>
                                        <p:cTn id="44" dur="2000" fill="hold"/>
                                        <p:tgtEl>
                                          <p:spTgt spid="8"/>
                                        </p:tgtEl>
                                        <p:attrNameLst>
                                          <p:attrName>ppt_w</p:attrName>
                                        </p:attrNameLst>
                                      </p:cBhvr>
                                      <p:tavLst>
                                        <p:tav tm="0" fmla="#ppt_w*sin(2.5*pi*$)">
                                          <p:val>
                                            <p:fltVal val="0"/>
                                          </p:val>
                                        </p:tav>
                                        <p:tav tm="100000">
                                          <p:val>
                                            <p:fltVal val="1"/>
                                          </p:val>
                                        </p:tav>
                                      </p:tavLst>
                                    </p:anim>
                                    <p:anim calcmode="lin" valueType="num">
                                      <p:cBhvr>
                                        <p:cTn id="45"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1000"/>
                                        <p:tgtEl>
                                          <p:spTgt spid="39"/>
                                        </p:tgtEl>
                                      </p:cBhvr>
                                    </p:animEffect>
                                    <p:anim calcmode="lin" valueType="num">
                                      <p:cBhvr>
                                        <p:cTn id="56" dur="1000" fill="hold"/>
                                        <p:tgtEl>
                                          <p:spTgt spid="39"/>
                                        </p:tgtEl>
                                        <p:attrNameLst>
                                          <p:attrName>ppt_x</p:attrName>
                                        </p:attrNameLst>
                                      </p:cBhvr>
                                      <p:tavLst>
                                        <p:tav tm="0">
                                          <p:val>
                                            <p:strVal val="#ppt_x"/>
                                          </p:val>
                                        </p:tav>
                                        <p:tav tm="100000">
                                          <p:val>
                                            <p:strVal val="#ppt_x"/>
                                          </p:val>
                                        </p:tav>
                                      </p:tavLst>
                                    </p:anim>
                                    <p:anim calcmode="lin" valueType="num">
                                      <p:cBhvr>
                                        <p:cTn id="57"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5" presetClass="entr" presetSubtype="0" fill="hold" grpId="0"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2000"/>
                                        <p:tgtEl>
                                          <p:spTgt spid="10"/>
                                        </p:tgtEl>
                                      </p:cBhvr>
                                    </p:animEffect>
                                    <p:anim calcmode="lin" valueType="num">
                                      <p:cBhvr>
                                        <p:cTn id="63" dur="2000" fill="hold"/>
                                        <p:tgtEl>
                                          <p:spTgt spid="10"/>
                                        </p:tgtEl>
                                        <p:attrNameLst>
                                          <p:attrName>ppt_w</p:attrName>
                                        </p:attrNameLst>
                                      </p:cBhvr>
                                      <p:tavLst>
                                        <p:tav tm="0" fmla="#ppt_w*sin(2.5*pi*$)">
                                          <p:val>
                                            <p:fltVal val="0"/>
                                          </p:val>
                                        </p:tav>
                                        <p:tav tm="100000">
                                          <p:val>
                                            <p:fltVal val="1"/>
                                          </p:val>
                                        </p:tav>
                                      </p:tavLst>
                                    </p:anim>
                                    <p:anim calcmode="lin" valueType="num">
                                      <p:cBhvr>
                                        <p:cTn id="64"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
                                        </p:tgtEl>
                                        <p:attrNameLst>
                                          <p:attrName>style.visibility</p:attrName>
                                        </p:attrNameLst>
                                      </p:cBhvr>
                                      <p:to>
                                        <p:strVal val="visible"/>
                                      </p:to>
                                    </p:set>
                                    <p:animEffect transition="in" filter="fade">
                                      <p:cBhvr>
                                        <p:cTn id="69" dur="500"/>
                                        <p:tgtEl>
                                          <p:spTgt spid="13"/>
                                        </p:tgtEl>
                                      </p:cBhvr>
                                    </p:animEffect>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1000"/>
                                        <p:tgtEl>
                                          <p:spTgt spid="40"/>
                                        </p:tgtEl>
                                      </p:cBhvr>
                                    </p:animEffect>
                                    <p:anim calcmode="lin" valueType="num">
                                      <p:cBhvr>
                                        <p:cTn id="75" dur="1000" fill="hold"/>
                                        <p:tgtEl>
                                          <p:spTgt spid="40"/>
                                        </p:tgtEl>
                                        <p:attrNameLst>
                                          <p:attrName>ppt_x</p:attrName>
                                        </p:attrNameLst>
                                      </p:cBhvr>
                                      <p:tavLst>
                                        <p:tav tm="0">
                                          <p:val>
                                            <p:strVal val="#ppt_x"/>
                                          </p:val>
                                        </p:tav>
                                        <p:tav tm="100000">
                                          <p:val>
                                            <p:strVal val="#ppt_x"/>
                                          </p:val>
                                        </p:tav>
                                      </p:tavLst>
                                    </p:anim>
                                    <p:anim calcmode="lin" valueType="num">
                                      <p:cBhvr>
                                        <p:cTn id="76"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5" presetClass="entr" presetSubtype="0" fill="hold" grpId="0" nodeType="clickEffect">
                                  <p:stCondLst>
                                    <p:cond delay="0"/>
                                  </p:stCondLst>
                                  <p:childTnLst>
                                    <p:set>
                                      <p:cBhvr>
                                        <p:cTn id="80" dur="1" fill="hold">
                                          <p:stCondLst>
                                            <p:cond delay="0"/>
                                          </p:stCondLst>
                                        </p:cTn>
                                        <p:tgtEl>
                                          <p:spTgt spid="14"/>
                                        </p:tgtEl>
                                        <p:attrNameLst>
                                          <p:attrName>style.visibility</p:attrName>
                                        </p:attrNameLst>
                                      </p:cBhvr>
                                      <p:to>
                                        <p:strVal val="visible"/>
                                      </p:to>
                                    </p:set>
                                    <p:animEffect transition="in" filter="fade">
                                      <p:cBhvr>
                                        <p:cTn id="81" dur="2000"/>
                                        <p:tgtEl>
                                          <p:spTgt spid="14"/>
                                        </p:tgtEl>
                                      </p:cBhvr>
                                    </p:animEffect>
                                    <p:anim calcmode="lin" valueType="num">
                                      <p:cBhvr>
                                        <p:cTn id="82" dur="2000" fill="hold"/>
                                        <p:tgtEl>
                                          <p:spTgt spid="14"/>
                                        </p:tgtEl>
                                        <p:attrNameLst>
                                          <p:attrName>ppt_w</p:attrName>
                                        </p:attrNameLst>
                                      </p:cBhvr>
                                      <p:tavLst>
                                        <p:tav tm="0" fmla="#ppt_w*sin(2.5*pi*$)">
                                          <p:val>
                                            <p:fltVal val="0"/>
                                          </p:val>
                                        </p:tav>
                                        <p:tav tm="100000">
                                          <p:val>
                                            <p:fltVal val="1"/>
                                          </p:val>
                                        </p:tav>
                                      </p:tavLst>
                                    </p:anim>
                                    <p:anim calcmode="lin" valueType="num">
                                      <p:cBhvr>
                                        <p:cTn id="83"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fade">
                                      <p:cBhvr>
                                        <p:cTn id="88" dur="500"/>
                                        <p:tgtEl>
                                          <p:spTgt spid="15"/>
                                        </p:tgtEl>
                                      </p:cBhvr>
                                    </p:animEffect>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grpId="0" nodeType="clickEffect">
                                  <p:stCondLst>
                                    <p:cond delay="0"/>
                                  </p:stCondLst>
                                  <p:childTnLst>
                                    <p:set>
                                      <p:cBhvr>
                                        <p:cTn id="92" dur="1" fill="hold">
                                          <p:stCondLst>
                                            <p:cond delay="0"/>
                                          </p:stCondLst>
                                        </p:cTn>
                                        <p:tgtEl>
                                          <p:spTgt spid="41"/>
                                        </p:tgtEl>
                                        <p:attrNameLst>
                                          <p:attrName>style.visibility</p:attrName>
                                        </p:attrNameLst>
                                      </p:cBhvr>
                                      <p:to>
                                        <p:strVal val="visible"/>
                                      </p:to>
                                    </p:set>
                                    <p:animEffect transition="in" filter="fade">
                                      <p:cBhvr>
                                        <p:cTn id="93" dur="1000"/>
                                        <p:tgtEl>
                                          <p:spTgt spid="41"/>
                                        </p:tgtEl>
                                      </p:cBhvr>
                                    </p:animEffect>
                                    <p:anim calcmode="lin" valueType="num">
                                      <p:cBhvr>
                                        <p:cTn id="94" dur="1000" fill="hold"/>
                                        <p:tgtEl>
                                          <p:spTgt spid="41"/>
                                        </p:tgtEl>
                                        <p:attrNameLst>
                                          <p:attrName>ppt_x</p:attrName>
                                        </p:attrNameLst>
                                      </p:cBhvr>
                                      <p:tavLst>
                                        <p:tav tm="0">
                                          <p:val>
                                            <p:strVal val="#ppt_x"/>
                                          </p:val>
                                        </p:tav>
                                        <p:tav tm="100000">
                                          <p:val>
                                            <p:strVal val="#ppt_x"/>
                                          </p:val>
                                        </p:tav>
                                      </p:tavLst>
                                    </p:anim>
                                    <p:anim calcmode="lin" valueType="num">
                                      <p:cBhvr>
                                        <p:cTn id="95"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5" presetClass="entr" presetSubtype="0" fill="hold" grpId="0" nodeType="clickEffect">
                                  <p:stCondLst>
                                    <p:cond delay="0"/>
                                  </p:stCondLst>
                                  <p:childTnLst>
                                    <p:set>
                                      <p:cBhvr>
                                        <p:cTn id="99" dur="1" fill="hold">
                                          <p:stCondLst>
                                            <p:cond delay="0"/>
                                          </p:stCondLst>
                                        </p:cTn>
                                        <p:tgtEl>
                                          <p:spTgt spid="16"/>
                                        </p:tgtEl>
                                        <p:attrNameLst>
                                          <p:attrName>style.visibility</p:attrName>
                                        </p:attrNameLst>
                                      </p:cBhvr>
                                      <p:to>
                                        <p:strVal val="visible"/>
                                      </p:to>
                                    </p:set>
                                    <p:animEffect transition="in" filter="fade">
                                      <p:cBhvr>
                                        <p:cTn id="100" dur="2000"/>
                                        <p:tgtEl>
                                          <p:spTgt spid="16"/>
                                        </p:tgtEl>
                                      </p:cBhvr>
                                    </p:animEffect>
                                    <p:anim calcmode="lin" valueType="num">
                                      <p:cBhvr>
                                        <p:cTn id="101" dur="2000" fill="hold"/>
                                        <p:tgtEl>
                                          <p:spTgt spid="16"/>
                                        </p:tgtEl>
                                        <p:attrNameLst>
                                          <p:attrName>ppt_w</p:attrName>
                                        </p:attrNameLst>
                                      </p:cBhvr>
                                      <p:tavLst>
                                        <p:tav tm="0" fmla="#ppt_w*sin(2.5*pi*$)">
                                          <p:val>
                                            <p:fltVal val="0"/>
                                          </p:val>
                                        </p:tav>
                                        <p:tav tm="100000">
                                          <p:val>
                                            <p:fltVal val="1"/>
                                          </p:val>
                                        </p:tav>
                                      </p:tavLst>
                                    </p:anim>
                                    <p:anim calcmode="lin" valueType="num">
                                      <p:cBhvr>
                                        <p:cTn id="102" dur="20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17"/>
                                        </p:tgtEl>
                                        <p:attrNameLst>
                                          <p:attrName>style.visibility</p:attrName>
                                        </p:attrNameLst>
                                      </p:cBhvr>
                                      <p:to>
                                        <p:strVal val="visible"/>
                                      </p:to>
                                    </p:set>
                                    <p:animEffect transition="in" filter="fade">
                                      <p:cBhvr>
                                        <p:cTn id="107" dur="500"/>
                                        <p:tgtEl>
                                          <p:spTgt spid="17"/>
                                        </p:tgtEl>
                                      </p:cBhvr>
                                    </p:animEffect>
                                  </p:childTnLst>
                                </p:cTn>
                              </p:par>
                            </p:childTnLst>
                          </p:cTn>
                        </p:par>
                      </p:childTnLst>
                    </p:cTn>
                  </p:par>
                  <p:par>
                    <p:cTn id="108" fill="hold">
                      <p:stCondLst>
                        <p:cond delay="indefinite"/>
                      </p:stCondLst>
                      <p:childTnLst>
                        <p:par>
                          <p:cTn id="109" fill="hold">
                            <p:stCondLst>
                              <p:cond delay="0"/>
                            </p:stCondLst>
                            <p:childTnLst>
                              <p:par>
                                <p:cTn id="110" presetID="45" presetClass="entr" presetSubtype="0" fill="hold" grpId="0" nodeType="clickEffect">
                                  <p:stCondLst>
                                    <p:cond delay="0"/>
                                  </p:stCondLst>
                                  <p:childTnLst>
                                    <p:set>
                                      <p:cBhvr>
                                        <p:cTn id="111" dur="1" fill="hold">
                                          <p:stCondLst>
                                            <p:cond delay="0"/>
                                          </p:stCondLst>
                                        </p:cTn>
                                        <p:tgtEl>
                                          <p:spTgt spid="18"/>
                                        </p:tgtEl>
                                        <p:attrNameLst>
                                          <p:attrName>style.visibility</p:attrName>
                                        </p:attrNameLst>
                                      </p:cBhvr>
                                      <p:to>
                                        <p:strVal val="visible"/>
                                      </p:to>
                                    </p:set>
                                    <p:animEffect transition="in" filter="fade">
                                      <p:cBhvr>
                                        <p:cTn id="112" dur="2000"/>
                                        <p:tgtEl>
                                          <p:spTgt spid="18"/>
                                        </p:tgtEl>
                                      </p:cBhvr>
                                    </p:animEffect>
                                    <p:anim calcmode="lin" valueType="num">
                                      <p:cBhvr>
                                        <p:cTn id="113" dur="2000" fill="hold"/>
                                        <p:tgtEl>
                                          <p:spTgt spid="18"/>
                                        </p:tgtEl>
                                        <p:attrNameLst>
                                          <p:attrName>ppt_w</p:attrName>
                                        </p:attrNameLst>
                                      </p:cBhvr>
                                      <p:tavLst>
                                        <p:tav tm="0" fmla="#ppt_w*sin(2.5*pi*$)">
                                          <p:val>
                                            <p:fltVal val="0"/>
                                          </p:val>
                                        </p:tav>
                                        <p:tav tm="100000">
                                          <p:val>
                                            <p:fltVal val="1"/>
                                          </p:val>
                                        </p:tav>
                                      </p:tavLst>
                                    </p:anim>
                                    <p:anim calcmode="lin" valueType="num">
                                      <p:cBhvr>
                                        <p:cTn id="114" dur="20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19"/>
                                        </p:tgtEl>
                                        <p:attrNameLst>
                                          <p:attrName>style.visibility</p:attrName>
                                        </p:attrNameLst>
                                      </p:cBhvr>
                                      <p:to>
                                        <p:strVal val="visible"/>
                                      </p:to>
                                    </p:set>
                                    <p:animEffect transition="in" filter="fade">
                                      <p:cBhvr>
                                        <p:cTn id="119" dur="500"/>
                                        <p:tgtEl>
                                          <p:spTgt spid="19"/>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nodeType="clickEffect">
                                  <p:stCondLst>
                                    <p:cond delay="0"/>
                                  </p:stCondLst>
                                  <p:childTnLst>
                                    <p:set>
                                      <p:cBhvr>
                                        <p:cTn id="123" dur="1" fill="hold">
                                          <p:stCondLst>
                                            <p:cond delay="0"/>
                                          </p:stCondLst>
                                        </p:cTn>
                                        <p:tgtEl>
                                          <p:spTgt spid="20"/>
                                        </p:tgtEl>
                                        <p:attrNameLst>
                                          <p:attrName>style.visibility</p:attrName>
                                        </p:attrNameLst>
                                      </p:cBhvr>
                                      <p:to>
                                        <p:strVal val="visible"/>
                                      </p:to>
                                    </p:set>
                                    <p:animEffect transition="in" filter="fade">
                                      <p:cBhvr>
                                        <p:cTn id="124" dur="500"/>
                                        <p:tgtEl>
                                          <p:spTgt spid="20"/>
                                        </p:tgtEl>
                                      </p:cBhvr>
                                    </p:animEffect>
                                  </p:childTnLst>
                                </p:cTn>
                              </p:par>
                            </p:childTnLst>
                          </p:cTn>
                        </p:par>
                      </p:childTnLst>
                    </p:cTn>
                  </p:par>
                  <p:par>
                    <p:cTn id="125" fill="hold">
                      <p:stCondLst>
                        <p:cond delay="indefinite"/>
                      </p:stCondLst>
                      <p:childTnLst>
                        <p:par>
                          <p:cTn id="126" fill="hold">
                            <p:stCondLst>
                              <p:cond delay="0"/>
                            </p:stCondLst>
                            <p:childTnLst>
                              <p:par>
                                <p:cTn id="127" presetID="45" presetClass="entr" presetSubtype="0" fill="hold" grpId="0" nodeType="clickEffect">
                                  <p:stCondLst>
                                    <p:cond delay="0"/>
                                  </p:stCondLst>
                                  <p:childTnLst>
                                    <p:set>
                                      <p:cBhvr>
                                        <p:cTn id="128" dur="1" fill="hold">
                                          <p:stCondLst>
                                            <p:cond delay="0"/>
                                          </p:stCondLst>
                                        </p:cTn>
                                        <p:tgtEl>
                                          <p:spTgt spid="30"/>
                                        </p:tgtEl>
                                        <p:attrNameLst>
                                          <p:attrName>style.visibility</p:attrName>
                                        </p:attrNameLst>
                                      </p:cBhvr>
                                      <p:to>
                                        <p:strVal val="visible"/>
                                      </p:to>
                                    </p:set>
                                    <p:animEffect transition="in" filter="fade">
                                      <p:cBhvr>
                                        <p:cTn id="129" dur="2000"/>
                                        <p:tgtEl>
                                          <p:spTgt spid="30"/>
                                        </p:tgtEl>
                                      </p:cBhvr>
                                    </p:animEffect>
                                    <p:anim calcmode="lin" valueType="num">
                                      <p:cBhvr>
                                        <p:cTn id="130" dur="2000" fill="hold"/>
                                        <p:tgtEl>
                                          <p:spTgt spid="30"/>
                                        </p:tgtEl>
                                        <p:attrNameLst>
                                          <p:attrName>ppt_w</p:attrName>
                                        </p:attrNameLst>
                                      </p:cBhvr>
                                      <p:tavLst>
                                        <p:tav tm="0" fmla="#ppt_w*sin(2.5*pi*$)">
                                          <p:val>
                                            <p:fltVal val="0"/>
                                          </p:val>
                                        </p:tav>
                                        <p:tav tm="100000">
                                          <p:val>
                                            <p:fltVal val="1"/>
                                          </p:val>
                                        </p:tav>
                                      </p:tavLst>
                                    </p:anim>
                                    <p:anim calcmode="lin" valueType="num">
                                      <p:cBhvr>
                                        <p:cTn id="131" dur="2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26"/>
                                        </p:tgtEl>
                                        <p:attrNameLst>
                                          <p:attrName>style.visibility</p:attrName>
                                        </p:attrNameLst>
                                      </p:cBhvr>
                                      <p:to>
                                        <p:strVal val="visible"/>
                                      </p:to>
                                    </p:set>
                                    <p:animEffect transition="in" filter="fade">
                                      <p:cBhvr>
                                        <p:cTn id="136" dur="500"/>
                                        <p:tgtEl>
                                          <p:spTgt spid="26"/>
                                        </p:tgtEl>
                                      </p:cBhvr>
                                    </p:animEffect>
                                  </p:childTnLst>
                                </p:cTn>
                              </p:par>
                            </p:childTnLst>
                          </p:cTn>
                        </p:par>
                      </p:childTnLst>
                    </p:cTn>
                  </p:par>
                  <p:par>
                    <p:cTn id="137" fill="hold">
                      <p:stCondLst>
                        <p:cond delay="indefinite"/>
                      </p:stCondLst>
                      <p:childTnLst>
                        <p:par>
                          <p:cTn id="138" fill="hold">
                            <p:stCondLst>
                              <p:cond delay="0"/>
                            </p:stCondLst>
                            <p:childTnLst>
                              <p:par>
                                <p:cTn id="139" presetID="42" presetClass="entr" presetSubtype="0" fill="hold" grpId="0" nodeType="clickEffect">
                                  <p:stCondLst>
                                    <p:cond delay="0"/>
                                  </p:stCondLst>
                                  <p:childTnLst>
                                    <p:set>
                                      <p:cBhvr>
                                        <p:cTn id="140" dur="1" fill="hold">
                                          <p:stCondLst>
                                            <p:cond delay="0"/>
                                          </p:stCondLst>
                                        </p:cTn>
                                        <p:tgtEl>
                                          <p:spTgt spid="42"/>
                                        </p:tgtEl>
                                        <p:attrNameLst>
                                          <p:attrName>style.visibility</p:attrName>
                                        </p:attrNameLst>
                                      </p:cBhvr>
                                      <p:to>
                                        <p:strVal val="visible"/>
                                      </p:to>
                                    </p:set>
                                    <p:animEffect transition="in" filter="fade">
                                      <p:cBhvr>
                                        <p:cTn id="141" dur="1000"/>
                                        <p:tgtEl>
                                          <p:spTgt spid="42"/>
                                        </p:tgtEl>
                                      </p:cBhvr>
                                    </p:animEffect>
                                    <p:anim calcmode="lin" valueType="num">
                                      <p:cBhvr>
                                        <p:cTn id="142" dur="1000" fill="hold"/>
                                        <p:tgtEl>
                                          <p:spTgt spid="42"/>
                                        </p:tgtEl>
                                        <p:attrNameLst>
                                          <p:attrName>ppt_x</p:attrName>
                                        </p:attrNameLst>
                                      </p:cBhvr>
                                      <p:tavLst>
                                        <p:tav tm="0">
                                          <p:val>
                                            <p:strVal val="#ppt_x"/>
                                          </p:val>
                                        </p:tav>
                                        <p:tav tm="100000">
                                          <p:val>
                                            <p:strVal val="#ppt_x"/>
                                          </p:val>
                                        </p:tav>
                                      </p:tavLst>
                                    </p:anim>
                                    <p:anim calcmode="lin" valueType="num">
                                      <p:cBhvr>
                                        <p:cTn id="143"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45" presetClass="entr" presetSubtype="0" fill="hold" grpId="0" nodeType="clickEffect">
                                  <p:stCondLst>
                                    <p:cond delay="0"/>
                                  </p:stCondLst>
                                  <p:childTnLst>
                                    <p:set>
                                      <p:cBhvr>
                                        <p:cTn id="147" dur="1" fill="hold">
                                          <p:stCondLst>
                                            <p:cond delay="0"/>
                                          </p:stCondLst>
                                        </p:cTn>
                                        <p:tgtEl>
                                          <p:spTgt spid="24"/>
                                        </p:tgtEl>
                                        <p:attrNameLst>
                                          <p:attrName>style.visibility</p:attrName>
                                        </p:attrNameLst>
                                      </p:cBhvr>
                                      <p:to>
                                        <p:strVal val="visible"/>
                                      </p:to>
                                    </p:set>
                                    <p:animEffect transition="in" filter="fade">
                                      <p:cBhvr>
                                        <p:cTn id="148" dur="2000"/>
                                        <p:tgtEl>
                                          <p:spTgt spid="24"/>
                                        </p:tgtEl>
                                      </p:cBhvr>
                                    </p:animEffect>
                                    <p:anim calcmode="lin" valueType="num">
                                      <p:cBhvr>
                                        <p:cTn id="149" dur="2000" fill="hold"/>
                                        <p:tgtEl>
                                          <p:spTgt spid="24"/>
                                        </p:tgtEl>
                                        <p:attrNameLst>
                                          <p:attrName>ppt_w</p:attrName>
                                        </p:attrNameLst>
                                      </p:cBhvr>
                                      <p:tavLst>
                                        <p:tav tm="0" fmla="#ppt_w*sin(2.5*pi*$)">
                                          <p:val>
                                            <p:fltVal val="0"/>
                                          </p:val>
                                        </p:tav>
                                        <p:tav tm="100000">
                                          <p:val>
                                            <p:fltVal val="1"/>
                                          </p:val>
                                        </p:tav>
                                      </p:tavLst>
                                    </p:anim>
                                    <p:anim calcmode="lin" valueType="num">
                                      <p:cBhvr>
                                        <p:cTn id="150" dur="20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nodeType="clickEffect">
                                  <p:stCondLst>
                                    <p:cond delay="0"/>
                                  </p:stCondLst>
                                  <p:childTnLst>
                                    <p:set>
                                      <p:cBhvr>
                                        <p:cTn id="154" dur="1" fill="hold">
                                          <p:stCondLst>
                                            <p:cond delay="0"/>
                                          </p:stCondLst>
                                        </p:cTn>
                                        <p:tgtEl>
                                          <p:spTgt spid="27"/>
                                        </p:tgtEl>
                                        <p:attrNameLst>
                                          <p:attrName>style.visibility</p:attrName>
                                        </p:attrNameLst>
                                      </p:cBhvr>
                                      <p:to>
                                        <p:strVal val="visible"/>
                                      </p:to>
                                    </p:set>
                                    <p:animEffect transition="in" filter="fade">
                                      <p:cBhvr>
                                        <p:cTn id="155" dur="500"/>
                                        <p:tgtEl>
                                          <p:spTgt spid="27"/>
                                        </p:tgtEl>
                                      </p:cBhvr>
                                    </p:animEffect>
                                  </p:childTnLst>
                                </p:cTn>
                              </p:par>
                            </p:childTnLst>
                          </p:cTn>
                        </p:par>
                      </p:childTnLst>
                    </p:cTn>
                  </p:par>
                  <p:par>
                    <p:cTn id="156" fill="hold">
                      <p:stCondLst>
                        <p:cond delay="indefinite"/>
                      </p:stCondLst>
                      <p:childTnLst>
                        <p:par>
                          <p:cTn id="157" fill="hold">
                            <p:stCondLst>
                              <p:cond delay="0"/>
                            </p:stCondLst>
                            <p:childTnLst>
                              <p:par>
                                <p:cTn id="158" presetID="42" presetClass="entr" presetSubtype="0" fill="hold" grpId="0" nodeType="clickEffect">
                                  <p:stCondLst>
                                    <p:cond delay="0"/>
                                  </p:stCondLst>
                                  <p:childTnLst>
                                    <p:set>
                                      <p:cBhvr>
                                        <p:cTn id="159" dur="1" fill="hold">
                                          <p:stCondLst>
                                            <p:cond delay="0"/>
                                          </p:stCondLst>
                                        </p:cTn>
                                        <p:tgtEl>
                                          <p:spTgt spid="43"/>
                                        </p:tgtEl>
                                        <p:attrNameLst>
                                          <p:attrName>style.visibility</p:attrName>
                                        </p:attrNameLst>
                                      </p:cBhvr>
                                      <p:to>
                                        <p:strVal val="visible"/>
                                      </p:to>
                                    </p:set>
                                    <p:animEffect transition="in" filter="fade">
                                      <p:cBhvr>
                                        <p:cTn id="160" dur="1000"/>
                                        <p:tgtEl>
                                          <p:spTgt spid="43"/>
                                        </p:tgtEl>
                                      </p:cBhvr>
                                    </p:animEffect>
                                    <p:anim calcmode="lin" valueType="num">
                                      <p:cBhvr>
                                        <p:cTn id="161" dur="1000" fill="hold"/>
                                        <p:tgtEl>
                                          <p:spTgt spid="43"/>
                                        </p:tgtEl>
                                        <p:attrNameLst>
                                          <p:attrName>ppt_x</p:attrName>
                                        </p:attrNameLst>
                                      </p:cBhvr>
                                      <p:tavLst>
                                        <p:tav tm="0">
                                          <p:val>
                                            <p:strVal val="#ppt_x"/>
                                          </p:val>
                                        </p:tav>
                                        <p:tav tm="100000">
                                          <p:val>
                                            <p:strVal val="#ppt_x"/>
                                          </p:val>
                                        </p:tav>
                                      </p:tavLst>
                                    </p:anim>
                                    <p:anim calcmode="lin" valueType="num">
                                      <p:cBhvr>
                                        <p:cTn id="162"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63" fill="hold">
                      <p:stCondLst>
                        <p:cond delay="indefinite"/>
                      </p:stCondLst>
                      <p:childTnLst>
                        <p:par>
                          <p:cTn id="164" fill="hold">
                            <p:stCondLst>
                              <p:cond delay="0"/>
                            </p:stCondLst>
                            <p:childTnLst>
                              <p:par>
                                <p:cTn id="165" presetID="45" presetClass="entr" presetSubtype="0" fill="hold" grpId="0" nodeType="clickEffect">
                                  <p:stCondLst>
                                    <p:cond delay="0"/>
                                  </p:stCondLst>
                                  <p:childTnLst>
                                    <p:set>
                                      <p:cBhvr>
                                        <p:cTn id="166" dur="1" fill="hold">
                                          <p:stCondLst>
                                            <p:cond delay="0"/>
                                          </p:stCondLst>
                                        </p:cTn>
                                        <p:tgtEl>
                                          <p:spTgt spid="28"/>
                                        </p:tgtEl>
                                        <p:attrNameLst>
                                          <p:attrName>style.visibility</p:attrName>
                                        </p:attrNameLst>
                                      </p:cBhvr>
                                      <p:to>
                                        <p:strVal val="visible"/>
                                      </p:to>
                                    </p:set>
                                    <p:animEffect transition="in" filter="fade">
                                      <p:cBhvr>
                                        <p:cTn id="167" dur="2000"/>
                                        <p:tgtEl>
                                          <p:spTgt spid="28"/>
                                        </p:tgtEl>
                                      </p:cBhvr>
                                    </p:animEffect>
                                    <p:anim calcmode="lin" valueType="num">
                                      <p:cBhvr>
                                        <p:cTn id="168" dur="2000" fill="hold"/>
                                        <p:tgtEl>
                                          <p:spTgt spid="28"/>
                                        </p:tgtEl>
                                        <p:attrNameLst>
                                          <p:attrName>ppt_w</p:attrName>
                                        </p:attrNameLst>
                                      </p:cBhvr>
                                      <p:tavLst>
                                        <p:tav tm="0" fmla="#ppt_w*sin(2.5*pi*$)">
                                          <p:val>
                                            <p:fltVal val="0"/>
                                          </p:val>
                                        </p:tav>
                                        <p:tav tm="100000">
                                          <p:val>
                                            <p:fltVal val="1"/>
                                          </p:val>
                                        </p:tav>
                                      </p:tavLst>
                                    </p:anim>
                                    <p:anim calcmode="lin" valueType="num">
                                      <p:cBhvr>
                                        <p:cTn id="169" dur="2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170" fill="hold">
                      <p:stCondLst>
                        <p:cond delay="indefinite"/>
                      </p:stCondLst>
                      <p:childTnLst>
                        <p:par>
                          <p:cTn id="171" fill="hold">
                            <p:stCondLst>
                              <p:cond delay="0"/>
                            </p:stCondLst>
                            <p:childTnLst>
                              <p:par>
                                <p:cTn id="172" presetID="45" presetClass="entr" presetSubtype="0" fill="hold" grpId="0" nodeType="clickEffect">
                                  <p:stCondLst>
                                    <p:cond delay="0"/>
                                  </p:stCondLst>
                                  <p:childTnLst>
                                    <p:set>
                                      <p:cBhvr>
                                        <p:cTn id="173" dur="1" fill="hold">
                                          <p:stCondLst>
                                            <p:cond delay="0"/>
                                          </p:stCondLst>
                                        </p:cTn>
                                        <p:tgtEl>
                                          <p:spTgt spid="29"/>
                                        </p:tgtEl>
                                        <p:attrNameLst>
                                          <p:attrName>style.visibility</p:attrName>
                                        </p:attrNameLst>
                                      </p:cBhvr>
                                      <p:to>
                                        <p:strVal val="visible"/>
                                      </p:to>
                                    </p:set>
                                    <p:animEffect transition="in" filter="fade">
                                      <p:cBhvr>
                                        <p:cTn id="174" dur="2000"/>
                                        <p:tgtEl>
                                          <p:spTgt spid="29"/>
                                        </p:tgtEl>
                                      </p:cBhvr>
                                    </p:animEffect>
                                    <p:anim calcmode="lin" valueType="num">
                                      <p:cBhvr>
                                        <p:cTn id="175" dur="2000" fill="hold"/>
                                        <p:tgtEl>
                                          <p:spTgt spid="29"/>
                                        </p:tgtEl>
                                        <p:attrNameLst>
                                          <p:attrName>ppt_w</p:attrName>
                                        </p:attrNameLst>
                                      </p:cBhvr>
                                      <p:tavLst>
                                        <p:tav tm="0" fmla="#ppt_w*sin(2.5*pi*$)">
                                          <p:val>
                                            <p:fltVal val="0"/>
                                          </p:val>
                                        </p:tav>
                                        <p:tav tm="100000">
                                          <p:val>
                                            <p:fltVal val="1"/>
                                          </p:val>
                                        </p:tav>
                                      </p:tavLst>
                                    </p:anim>
                                    <p:anim calcmode="lin" valueType="num">
                                      <p:cBhvr>
                                        <p:cTn id="176"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177" fill="hold">
                      <p:stCondLst>
                        <p:cond delay="indefinite"/>
                      </p:stCondLst>
                      <p:childTnLst>
                        <p:par>
                          <p:cTn id="178" fill="hold">
                            <p:stCondLst>
                              <p:cond delay="0"/>
                            </p:stCondLst>
                            <p:childTnLst>
                              <p:par>
                                <p:cTn id="179" presetID="42" presetClass="entr" presetSubtype="0" fill="hold" grpId="0" nodeType="clickEffect">
                                  <p:stCondLst>
                                    <p:cond delay="0"/>
                                  </p:stCondLst>
                                  <p:childTnLst>
                                    <p:set>
                                      <p:cBhvr>
                                        <p:cTn id="180" dur="1" fill="hold">
                                          <p:stCondLst>
                                            <p:cond delay="0"/>
                                          </p:stCondLst>
                                        </p:cTn>
                                        <p:tgtEl>
                                          <p:spTgt spid="44"/>
                                        </p:tgtEl>
                                        <p:attrNameLst>
                                          <p:attrName>style.visibility</p:attrName>
                                        </p:attrNameLst>
                                      </p:cBhvr>
                                      <p:to>
                                        <p:strVal val="visible"/>
                                      </p:to>
                                    </p:set>
                                    <p:animEffect transition="in" filter="fade">
                                      <p:cBhvr>
                                        <p:cTn id="181" dur="1000"/>
                                        <p:tgtEl>
                                          <p:spTgt spid="44"/>
                                        </p:tgtEl>
                                      </p:cBhvr>
                                    </p:animEffect>
                                    <p:anim calcmode="lin" valueType="num">
                                      <p:cBhvr>
                                        <p:cTn id="182" dur="1000" fill="hold"/>
                                        <p:tgtEl>
                                          <p:spTgt spid="44"/>
                                        </p:tgtEl>
                                        <p:attrNameLst>
                                          <p:attrName>ppt_x</p:attrName>
                                        </p:attrNameLst>
                                      </p:cBhvr>
                                      <p:tavLst>
                                        <p:tav tm="0">
                                          <p:val>
                                            <p:strVal val="#ppt_x"/>
                                          </p:val>
                                        </p:tav>
                                        <p:tav tm="100000">
                                          <p:val>
                                            <p:strVal val="#ppt_x"/>
                                          </p:val>
                                        </p:tav>
                                      </p:tavLst>
                                    </p:anim>
                                    <p:anim calcmode="lin" valueType="num">
                                      <p:cBhvr>
                                        <p:cTn id="183"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184" fill="hold">
                      <p:stCondLst>
                        <p:cond delay="indefinite"/>
                      </p:stCondLst>
                      <p:childTnLst>
                        <p:par>
                          <p:cTn id="185" fill="hold">
                            <p:stCondLst>
                              <p:cond delay="0"/>
                            </p:stCondLst>
                            <p:childTnLst>
                              <p:par>
                                <p:cTn id="186" presetID="45" presetClass="entr" presetSubtype="0" fill="hold" grpId="0" nodeType="clickEffect">
                                  <p:stCondLst>
                                    <p:cond delay="0"/>
                                  </p:stCondLst>
                                  <p:childTnLst>
                                    <p:set>
                                      <p:cBhvr>
                                        <p:cTn id="187" dur="1" fill="hold">
                                          <p:stCondLst>
                                            <p:cond delay="0"/>
                                          </p:stCondLst>
                                        </p:cTn>
                                        <p:tgtEl>
                                          <p:spTgt spid="31"/>
                                        </p:tgtEl>
                                        <p:attrNameLst>
                                          <p:attrName>style.visibility</p:attrName>
                                        </p:attrNameLst>
                                      </p:cBhvr>
                                      <p:to>
                                        <p:strVal val="visible"/>
                                      </p:to>
                                    </p:set>
                                    <p:animEffect transition="in" filter="fade">
                                      <p:cBhvr>
                                        <p:cTn id="188" dur="2000"/>
                                        <p:tgtEl>
                                          <p:spTgt spid="31"/>
                                        </p:tgtEl>
                                      </p:cBhvr>
                                    </p:animEffect>
                                    <p:anim calcmode="lin" valueType="num">
                                      <p:cBhvr>
                                        <p:cTn id="189" dur="2000" fill="hold"/>
                                        <p:tgtEl>
                                          <p:spTgt spid="31"/>
                                        </p:tgtEl>
                                        <p:attrNameLst>
                                          <p:attrName>ppt_w</p:attrName>
                                        </p:attrNameLst>
                                      </p:cBhvr>
                                      <p:tavLst>
                                        <p:tav tm="0" fmla="#ppt_w*sin(2.5*pi*$)">
                                          <p:val>
                                            <p:fltVal val="0"/>
                                          </p:val>
                                        </p:tav>
                                        <p:tav tm="100000">
                                          <p:val>
                                            <p:fltVal val="1"/>
                                          </p:val>
                                        </p:tav>
                                      </p:tavLst>
                                    </p:anim>
                                    <p:anim calcmode="lin" valueType="num">
                                      <p:cBhvr>
                                        <p:cTn id="190"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191" fill="hold">
                      <p:stCondLst>
                        <p:cond delay="indefinite"/>
                      </p:stCondLst>
                      <p:childTnLst>
                        <p:par>
                          <p:cTn id="192" fill="hold">
                            <p:stCondLst>
                              <p:cond delay="0"/>
                            </p:stCondLst>
                            <p:childTnLst>
                              <p:par>
                                <p:cTn id="193" presetID="42" presetClass="entr" presetSubtype="0" fill="hold" grpId="0" nodeType="clickEffect">
                                  <p:stCondLst>
                                    <p:cond delay="0"/>
                                  </p:stCondLst>
                                  <p:childTnLst>
                                    <p:set>
                                      <p:cBhvr>
                                        <p:cTn id="194" dur="1" fill="hold">
                                          <p:stCondLst>
                                            <p:cond delay="0"/>
                                          </p:stCondLst>
                                        </p:cTn>
                                        <p:tgtEl>
                                          <p:spTgt spid="47"/>
                                        </p:tgtEl>
                                        <p:attrNameLst>
                                          <p:attrName>style.visibility</p:attrName>
                                        </p:attrNameLst>
                                      </p:cBhvr>
                                      <p:to>
                                        <p:strVal val="visible"/>
                                      </p:to>
                                    </p:set>
                                    <p:animEffect transition="in" filter="fade">
                                      <p:cBhvr>
                                        <p:cTn id="195" dur="1000"/>
                                        <p:tgtEl>
                                          <p:spTgt spid="47"/>
                                        </p:tgtEl>
                                      </p:cBhvr>
                                    </p:animEffect>
                                    <p:anim calcmode="lin" valueType="num">
                                      <p:cBhvr>
                                        <p:cTn id="196" dur="1000" fill="hold"/>
                                        <p:tgtEl>
                                          <p:spTgt spid="47"/>
                                        </p:tgtEl>
                                        <p:attrNameLst>
                                          <p:attrName>ppt_x</p:attrName>
                                        </p:attrNameLst>
                                      </p:cBhvr>
                                      <p:tavLst>
                                        <p:tav tm="0">
                                          <p:val>
                                            <p:strVal val="#ppt_x"/>
                                          </p:val>
                                        </p:tav>
                                        <p:tav tm="100000">
                                          <p:val>
                                            <p:strVal val="#ppt_x"/>
                                          </p:val>
                                        </p:tav>
                                      </p:tavLst>
                                    </p:anim>
                                    <p:anim calcmode="lin" valueType="num">
                                      <p:cBhvr>
                                        <p:cTn id="197"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nodeType="clickEffect">
                                  <p:stCondLst>
                                    <p:cond delay="0"/>
                                  </p:stCondLst>
                                  <p:childTnLst>
                                    <p:set>
                                      <p:cBhvr>
                                        <p:cTn id="201" dur="1" fill="hold">
                                          <p:stCondLst>
                                            <p:cond delay="0"/>
                                          </p:stCondLst>
                                        </p:cTn>
                                        <p:tgtEl>
                                          <p:spTgt spid="32"/>
                                        </p:tgtEl>
                                        <p:attrNameLst>
                                          <p:attrName>style.visibility</p:attrName>
                                        </p:attrNameLst>
                                      </p:cBhvr>
                                      <p:to>
                                        <p:strVal val="visible"/>
                                      </p:to>
                                    </p:set>
                                    <p:animEffect transition="in" filter="fade">
                                      <p:cBhvr>
                                        <p:cTn id="202" dur="500"/>
                                        <p:tgtEl>
                                          <p:spTgt spid="32"/>
                                        </p:tgtEl>
                                      </p:cBhvr>
                                    </p:animEffect>
                                  </p:childTnLst>
                                </p:cTn>
                              </p:par>
                            </p:childTnLst>
                          </p:cTn>
                        </p:par>
                      </p:childTnLst>
                    </p:cTn>
                  </p:par>
                  <p:par>
                    <p:cTn id="203" fill="hold">
                      <p:stCondLst>
                        <p:cond delay="indefinite"/>
                      </p:stCondLst>
                      <p:childTnLst>
                        <p:par>
                          <p:cTn id="204" fill="hold">
                            <p:stCondLst>
                              <p:cond delay="0"/>
                            </p:stCondLst>
                            <p:childTnLst>
                              <p:par>
                                <p:cTn id="205" presetID="45" presetClass="entr" presetSubtype="0" fill="hold" grpId="0" nodeType="clickEffect">
                                  <p:stCondLst>
                                    <p:cond delay="0"/>
                                  </p:stCondLst>
                                  <p:childTnLst>
                                    <p:set>
                                      <p:cBhvr>
                                        <p:cTn id="206" dur="1" fill="hold">
                                          <p:stCondLst>
                                            <p:cond delay="0"/>
                                          </p:stCondLst>
                                        </p:cTn>
                                        <p:tgtEl>
                                          <p:spTgt spid="23"/>
                                        </p:tgtEl>
                                        <p:attrNameLst>
                                          <p:attrName>style.visibility</p:attrName>
                                        </p:attrNameLst>
                                      </p:cBhvr>
                                      <p:to>
                                        <p:strVal val="visible"/>
                                      </p:to>
                                    </p:set>
                                    <p:animEffect transition="in" filter="fade">
                                      <p:cBhvr>
                                        <p:cTn id="207" dur="2000"/>
                                        <p:tgtEl>
                                          <p:spTgt spid="23"/>
                                        </p:tgtEl>
                                      </p:cBhvr>
                                    </p:animEffect>
                                    <p:anim calcmode="lin" valueType="num">
                                      <p:cBhvr>
                                        <p:cTn id="208" dur="2000" fill="hold"/>
                                        <p:tgtEl>
                                          <p:spTgt spid="23"/>
                                        </p:tgtEl>
                                        <p:attrNameLst>
                                          <p:attrName>ppt_w</p:attrName>
                                        </p:attrNameLst>
                                      </p:cBhvr>
                                      <p:tavLst>
                                        <p:tav tm="0" fmla="#ppt_w*sin(2.5*pi*$)">
                                          <p:val>
                                            <p:fltVal val="0"/>
                                          </p:val>
                                        </p:tav>
                                        <p:tav tm="100000">
                                          <p:val>
                                            <p:fltVal val="1"/>
                                          </p:val>
                                        </p:tav>
                                      </p:tavLst>
                                    </p:anim>
                                    <p:anim calcmode="lin" valueType="num">
                                      <p:cBhvr>
                                        <p:cTn id="209"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210" fill="hold">
                      <p:stCondLst>
                        <p:cond delay="indefinite"/>
                      </p:stCondLst>
                      <p:childTnLst>
                        <p:par>
                          <p:cTn id="211" fill="hold">
                            <p:stCondLst>
                              <p:cond delay="0"/>
                            </p:stCondLst>
                            <p:childTnLst>
                              <p:par>
                                <p:cTn id="212" presetID="14" presetClass="entr" presetSubtype="10" fill="hold" grpId="0" nodeType="clickEffect">
                                  <p:stCondLst>
                                    <p:cond delay="0"/>
                                  </p:stCondLst>
                                  <p:childTnLst>
                                    <p:set>
                                      <p:cBhvr>
                                        <p:cTn id="213" dur="1" fill="hold">
                                          <p:stCondLst>
                                            <p:cond delay="0"/>
                                          </p:stCondLst>
                                        </p:cTn>
                                        <p:tgtEl>
                                          <p:spTgt spid="38"/>
                                        </p:tgtEl>
                                        <p:attrNameLst>
                                          <p:attrName>style.visibility</p:attrName>
                                        </p:attrNameLst>
                                      </p:cBhvr>
                                      <p:to>
                                        <p:strVal val="visible"/>
                                      </p:to>
                                    </p:set>
                                    <p:animEffect transition="in" filter="randombar(horizontal)">
                                      <p:cBhvr>
                                        <p:cTn id="21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4" grpId="0" animBg="1"/>
      <p:bldP spid="16" grpId="0" animBg="1"/>
      <p:bldP spid="18" grpId="0" animBg="1"/>
      <p:bldP spid="24" grpId="0" animBg="1"/>
      <p:bldP spid="28" grpId="0" animBg="1"/>
      <p:bldP spid="29" grpId="0" animBg="1"/>
      <p:bldP spid="30" grpId="0" animBg="1"/>
      <p:bldP spid="31" grpId="0" animBg="1"/>
      <p:bldP spid="23" grpId="0" animBg="1"/>
      <p:bldP spid="33" grpId="0"/>
      <p:bldP spid="34" grpId="0"/>
      <p:bldP spid="35" grpId="0"/>
      <p:bldP spid="39" grpId="0"/>
      <p:bldP spid="40" grpId="0"/>
      <p:bldP spid="41" grpId="0"/>
      <p:bldP spid="42" grpId="0"/>
      <p:bldP spid="43" grpId="0"/>
      <p:bldP spid="44" grpId="0"/>
      <p:bldP spid="47" grpId="0"/>
      <p:bldP spid="3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13</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Create a Web App</a:t>
            </a:r>
          </a:p>
        </p:txBody>
      </p:sp>
      <p:sp>
        <p:nvSpPr>
          <p:cNvPr id="6" name="TextBox 5">
            <a:extLst>
              <a:ext uri="{FF2B5EF4-FFF2-40B4-BE49-F238E27FC236}">
                <a16:creationId xmlns:a16="http://schemas.microsoft.com/office/drawing/2014/main" id="{513F4C76-BCD7-48F3-85D9-B0CC347A6770}"/>
              </a:ext>
            </a:extLst>
          </p:cNvPr>
          <p:cNvSpPr txBox="1"/>
          <p:nvPr/>
        </p:nvSpPr>
        <p:spPr>
          <a:xfrm>
            <a:off x="804985" y="1125415"/>
            <a:ext cx="6221046" cy="1015663"/>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A web app is a customized user interface that enhances your map's appearance, adds (or removes) functionality, and helps you integrate the map with other media. You can choose from a variety of configurable templates, depending on how you want to display your map. You simply want to showcase your map to the public, so you'll configure a Basic Viewer app template with only a few standard navigation tools. </a:t>
            </a:r>
            <a:endParaRPr lang="en-AU" sz="120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957B0B4E-F397-4517-9998-1D347E543B5D}"/>
              </a:ext>
            </a:extLst>
          </p:cNvPr>
          <p:cNvPicPr>
            <a:picLocks noChangeAspect="1"/>
          </p:cNvPicPr>
          <p:nvPr/>
        </p:nvPicPr>
        <p:blipFill>
          <a:blip r:embed="rId3"/>
          <a:stretch>
            <a:fillRect/>
          </a:stretch>
        </p:blipFill>
        <p:spPr>
          <a:xfrm>
            <a:off x="804985" y="2419778"/>
            <a:ext cx="2295525" cy="381000"/>
          </a:xfrm>
          <a:prstGeom prst="rect">
            <a:avLst/>
          </a:prstGeom>
        </p:spPr>
      </p:pic>
      <p:sp>
        <p:nvSpPr>
          <p:cNvPr id="7" name="Rectangle 6">
            <a:extLst>
              <a:ext uri="{FF2B5EF4-FFF2-40B4-BE49-F238E27FC236}">
                <a16:creationId xmlns:a16="http://schemas.microsoft.com/office/drawing/2014/main" id="{5D681144-7FD0-4340-8563-749740DCEAD9}"/>
              </a:ext>
            </a:extLst>
          </p:cNvPr>
          <p:cNvSpPr/>
          <p:nvPr/>
        </p:nvSpPr>
        <p:spPr>
          <a:xfrm>
            <a:off x="1567409" y="2497732"/>
            <a:ext cx="659976" cy="2220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a:extLst>
              <a:ext uri="{FF2B5EF4-FFF2-40B4-BE49-F238E27FC236}">
                <a16:creationId xmlns:a16="http://schemas.microsoft.com/office/drawing/2014/main" id="{78705D68-CA76-48C2-AA8A-5387D498D720}"/>
              </a:ext>
            </a:extLst>
          </p:cNvPr>
          <p:cNvPicPr>
            <a:picLocks noChangeAspect="1"/>
          </p:cNvPicPr>
          <p:nvPr/>
        </p:nvPicPr>
        <p:blipFill>
          <a:blip r:embed="rId4"/>
          <a:stretch>
            <a:fillRect/>
          </a:stretch>
        </p:blipFill>
        <p:spPr>
          <a:xfrm>
            <a:off x="3274707" y="2419778"/>
            <a:ext cx="2519363" cy="1419225"/>
          </a:xfrm>
          <a:prstGeom prst="rect">
            <a:avLst/>
          </a:prstGeom>
        </p:spPr>
      </p:pic>
      <p:sp>
        <p:nvSpPr>
          <p:cNvPr id="8" name="Rectangle 7">
            <a:extLst>
              <a:ext uri="{FF2B5EF4-FFF2-40B4-BE49-F238E27FC236}">
                <a16:creationId xmlns:a16="http://schemas.microsoft.com/office/drawing/2014/main" id="{B489F948-0F0E-4DE1-A90C-39BF0A6BB81D}"/>
              </a:ext>
            </a:extLst>
          </p:cNvPr>
          <p:cNvSpPr/>
          <p:nvPr/>
        </p:nvSpPr>
        <p:spPr>
          <a:xfrm>
            <a:off x="4338148" y="3645935"/>
            <a:ext cx="878428" cy="1834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a:extLst>
              <a:ext uri="{FF2B5EF4-FFF2-40B4-BE49-F238E27FC236}">
                <a16:creationId xmlns:a16="http://schemas.microsoft.com/office/drawing/2014/main" id="{8DB02C9B-7F50-4DEC-B0DC-2D85B39D340D}"/>
              </a:ext>
            </a:extLst>
          </p:cNvPr>
          <p:cNvPicPr>
            <a:picLocks noChangeAspect="1"/>
          </p:cNvPicPr>
          <p:nvPr/>
        </p:nvPicPr>
        <p:blipFill>
          <a:blip r:embed="rId5"/>
          <a:stretch>
            <a:fillRect/>
          </a:stretch>
        </p:blipFill>
        <p:spPr>
          <a:xfrm>
            <a:off x="5968268" y="2419778"/>
            <a:ext cx="2094467" cy="1409647"/>
          </a:xfrm>
          <a:prstGeom prst="rect">
            <a:avLst/>
          </a:prstGeom>
        </p:spPr>
      </p:pic>
      <p:sp>
        <p:nvSpPr>
          <p:cNvPr id="10" name="Rectangle 9">
            <a:extLst>
              <a:ext uri="{FF2B5EF4-FFF2-40B4-BE49-F238E27FC236}">
                <a16:creationId xmlns:a16="http://schemas.microsoft.com/office/drawing/2014/main" id="{6FA65F04-4DE5-47A2-A614-2DFEB629FC93}"/>
              </a:ext>
            </a:extLst>
          </p:cNvPr>
          <p:cNvSpPr/>
          <p:nvPr/>
        </p:nvSpPr>
        <p:spPr>
          <a:xfrm>
            <a:off x="6546668" y="3142179"/>
            <a:ext cx="456536" cy="3086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a:extLst>
              <a:ext uri="{FF2B5EF4-FFF2-40B4-BE49-F238E27FC236}">
                <a16:creationId xmlns:a16="http://schemas.microsoft.com/office/drawing/2014/main" id="{AECA10EB-335E-4027-B840-B93431F7C957}"/>
              </a:ext>
            </a:extLst>
          </p:cNvPr>
          <p:cNvPicPr>
            <a:picLocks noChangeAspect="1"/>
          </p:cNvPicPr>
          <p:nvPr/>
        </p:nvPicPr>
        <p:blipFill>
          <a:blip r:embed="rId6"/>
          <a:stretch>
            <a:fillRect/>
          </a:stretch>
        </p:blipFill>
        <p:spPr>
          <a:xfrm>
            <a:off x="8199136" y="2419778"/>
            <a:ext cx="2164064" cy="1409647"/>
          </a:xfrm>
          <a:prstGeom prst="rect">
            <a:avLst/>
          </a:prstGeom>
        </p:spPr>
      </p:pic>
      <p:pic>
        <p:nvPicPr>
          <p:cNvPr id="14" name="Picture 13">
            <a:extLst>
              <a:ext uri="{FF2B5EF4-FFF2-40B4-BE49-F238E27FC236}">
                <a16:creationId xmlns:a16="http://schemas.microsoft.com/office/drawing/2014/main" id="{A7C39811-8C56-48D4-84E4-101AB783137F}"/>
              </a:ext>
            </a:extLst>
          </p:cNvPr>
          <p:cNvPicPr>
            <a:picLocks noChangeAspect="1"/>
          </p:cNvPicPr>
          <p:nvPr/>
        </p:nvPicPr>
        <p:blipFill>
          <a:blip r:embed="rId7"/>
          <a:stretch>
            <a:fillRect/>
          </a:stretch>
        </p:blipFill>
        <p:spPr>
          <a:xfrm>
            <a:off x="5968268" y="2419778"/>
            <a:ext cx="2096642" cy="1409647"/>
          </a:xfrm>
          <a:prstGeom prst="rect">
            <a:avLst/>
          </a:prstGeom>
        </p:spPr>
      </p:pic>
      <p:sp>
        <p:nvSpPr>
          <p:cNvPr id="15" name="Rectangle 14">
            <a:extLst>
              <a:ext uri="{FF2B5EF4-FFF2-40B4-BE49-F238E27FC236}">
                <a16:creationId xmlns:a16="http://schemas.microsoft.com/office/drawing/2014/main" id="{FFC0FF63-14D0-459A-9654-39CC3B1A9D9E}"/>
              </a:ext>
            </a:extLst>
          </p:cNvPr>
          <p:cNvSpPr/>
          <p:nvPr/>
        </p:nvSpPr>
        <p:spPr>
          <a:xfrm>
            <a:off x="7424943" y="3472260"/>
            <a:ext cx="599978" cy="1253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a:extLst>
              <a:ext uri="{FF2B5EF4-FFF2-40B4-BE49-F238E27FC236}">
                <a16:creationId xmlns:a16="http://schemas.microsoft.com/office/drawing/2014/main" id="{3493B5E2-5189-4093-AE4D-528559D54B82}"/>
              </a:ext>
            </a:extLst>
          </p:cNvPr>
          <p:cNvPicPr>
            <a:picLocks noChangeAspect="1"/>
          </p:cNvPicPr>
          <p:nvPr/>
        </p:nvPicPr>
        <p:blipFill>
          <a:blip r:embed="rId8"/>
          <a:stretch>
            <a:fillRect/>
          </a:stretch>
        </p:blipFill>
        <p:spPr>
          <a:xfrm>
            <a:off x="9091612" y="3889050"/>
            <a:ext cx="1271588" cy="219075"/>
          </a:xfrm>
          <a:prstGeom prst="rect">
            <a:avLst/>
          </a:prstGeom>
        </p:spPr>
      </p:pic>
      <p:sp>
        <p:nvSpPr>
          <p:cNvPr id="17" name="Rectangle 16">
            <a:extLst>
              <a:ext uri="{FF2B5EF4-FFF2-40B4-BE49-F238E27FC236}">
                <a16:creationId xmlns:a16="http://schemas.microsoft.com/office/drawing/2014/main" id="{55A4C47C-A351-4F5E-A6C6-8B70A38E556E}"/>
              </a:ext>
            </a:extLst>
          </p:cNvPr>
          <p:cNvSpPr/>
          <p:nvPr/>
        </p:nvSpPr>
        <p:spPr>
          <a:xfrm>
            <a:off x="9538238" y="3917618"/>
            <a:ext cx="372540" cy="16680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9" name="Picture 18">
            <a:extLst>
              <a:ext uri="{FF2B5EF4-FFF2-40B4-BE49-F238E27FC236}">
                <a16:creationId xmlns:a16="http://schemas.microsoft.com/office/drawing/2014/main" id="{93DC4816-A988-4E93-A656-E482C1C0D677}"/>
              </a:ext>
            </a:extLst>
          </p:cNvPr>
          <p:cNvPicPr>
            <a:picLocks noChangeAspect="1"/>
          </p:cNvPicPr>
          <p:nvPr/>
        </p:nvPicPr>
        <p:blipFill>
          <a:blip r:embed="rId9"/>
          <a:stretch>
            <a:fillRect/>
          </a:stretch>
        </p:blipFill>
        <p:spPr>
          <a:xfrm>
            <a:off x="8199136" y="4181231"/>
            <a:ext cx="2162308" cy="1409646"/>
          </a:xfrm>
          <a:prstGeom prst="rect">
            <a:avLst/>
          </a:prstGeom>
        </p:spPr>
      </p:pic>
      <p:pic>
        <p:nvPicPr>
          <p:cNvPr id="20" name="Picture 19">
            <a:extLst>
              <a:ext uri="{FF2B5EF4-FFF2-40B4-BE49-F238E27FC236}">
                <a16:creationId xmlns:a16="http://schemas.microsoft.com/office/drawing/2014/main" id="{8AC4FDC1-2AAF-4173-B3A6-109EBB4B0D52}"/>
              </a:ext>
            </a:extLst>
          </p:cNvPr>
          <p:cNvPicPr>
            <a:picLocks noChangeAspect="1"/>
          </p:cNvPicPr>
          <p:nvPr/>
        </p:nvPicPr>
        <p:blipFill>
          <a:blip r:embed="rId10"/>
          <a:stretch>
            <a:fillRect/>
          </a:stretch>
        </p:blipFill>
        <p:spPr>
          <a:xfrm>
            <a:off x="8199137" y="5669845"/>
            <a:ext cx="2162308" cy="308667"/>
          </a:xfrm>
          <a:prstGeom prst="rect">
            <a:avLst/>
          </a:prstGeom>
        </p:spPr>
      </p:pic>
      <p:sp>
        <p:nvSpPr>
          <p:cNvPr id="21" name="Rectangle 20">
            <a:extLst>
              <a:ext uri="{FF2B5EF4-FFF2-40B4-BE49-F238E27FC236}">
                <a16:creationId xmlns:a16="http://schemas.microsoft.com/office/drawing/2014/main" id="{3022E351-7C15-4CA8-8104-E42067BFA50B}"/>
              </a:ext>
            </a:extLst>
          </p:cNvPr>
          <p:cNvSpPr/>
          <p:nvPr/>
        </p:nvSpPr>
        <p:spPr>
          <a:xfrm>
            <a:off x="8240484" y="5731100"/>
            <a:ext cx="599979" cy="2018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B272A743-6FF3-4925-8B54-EECD318C150B}"/>
              </a:ext>
            </a:extLst>
          </p:cNvPr>
          <p:cNvSpPr/>
          <p:nvPr/>
        </p:nvSpPr>
        <p:spPr>
          <a:xfrm>
            <a:off x="8896693" y="5731100"/>
            <a:ext cx="725975" cy="2018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a:extLst>
              <a:ext uri="{FF2B5EF4-FFF2-40B4-BE49-F238E27FC236}">
                <a16:creationId xmlns:a16="http://schemas.microsoft.com/office/drawing/2014/main" id="{AC169BC0-1743-44B6-8FAF-6DFF65F5C9BB}"/>
              </a:ext>
            </a:extLst>
          </p:cNvPr>
          <p:cNvSpPr/>
          <p:nvPr/>
        </p:nvSpPr>
        <p:spPr>
          <a:xfrm>
            <a:off x="4463907" y="5994194"/>
            <a:ext cx="3776577" cy="200055"/>
          </a:xfrm>
          <a:prstGeom prst="rect">
            <a:avLst/>
          </a:prstGeom>
        </p:spPr>
        <p:txBody>
          <a:bodyPr wrap="square">
            <a:spAutoFit/>
          </a:bodyPr>
          <a:lstStyle/>
          <a:p>
            <a:r>
              <a:rPr lang="en-AU" sz="700">
                <a:latin typeface="Calibri" panose="020F0502020204030204" pitchFamily="34" charset="0"/>
                <a:cs typeface="Calibri" panose="020F0502020204030204" pitchFamily="34" charset="0"/>
              </a:rPr>
              <a:t>https://www.arcgis.com/apps/Directions/index.html?appid=258ba08dfe2c422ca37e76c83d50834f</a:t>
            </a:r>
          </a:p>
        </p:txBody>
      </p:sp>
      <p:pic>
        <p:nvPicPr>
          <p:cNvPr id="25" name="Picture 24">
            <a:extLst>
              <a:ext uri="{FF2B5EF4-FFF2-40B4-BE49-F238E27FC236}">
                <a16:creationId xmlns:a16="http://schemas.microsoft.com/office/drawing/2014/main" id="{CE350C5E-E46C-4B53-957E-8BDD3E45F338}"/>
              </a:ext>
            </a:extLst>
          </p:cNvPr>
          <p:cNvPicPr>
            <a:picLocks noChangeAspect="1"/>
          </p:cNvPicPr>
          <p:nvPr/>
        </p:nvPicPr>
        <p:blipFill>
          <a:blip r:embed="rId11"/>
          <a:stretch>
            <a:fillRect/>
          </a:stretch>
        </p:blipFill>
        <p:spPr>
          <a:xfrm>
            <a:off x="4790831" y="3892482"/>
            <a:ext cx="3266509" cy="1946943"/>
          </a:xfrm>
          <a:prstGeom prst="rect">
            <a:avLst/>
          </a:prstGeom>
        </p:spPr>
      </p:pic>
      <p:sp>
        <p:nvSpPr>
          <p:cNvPr id="26" name="Rectangle: Rounded Corners 25">
            <a:extLst>
              <a:ext uri="{FF2B5EF4-FFF2-40B4-BE49-F238E27FC236}">
                <a16:creationId xmlns:a16="http://schemas.microsoft.com/office/drawing/2014/main" id="{1F5F1E5B-5299-4A48-8900-30B590DDDBE3}"/>
              </a:ext>
            </a:extLst>
          </p:cNvPr>
          <p:cNvSpPr/>
          <p:nvPr/>
        </p:nvSpPr>
        <p:spPr>
          <a:xfrm>
            <a:off x="399907" y="5858747"/>
            <a:ext cx="1683474"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End of Tutorial</a:t>
            </a:r>
            <a:endParaRPr lang="en-AU"/>
          </a:p>
        </p:txBody>
      </p:sp>
      <p:sp>
        <p:nvSpPr>
          <p:cNvPr id="27" name="TextBox 26">
            <a:extLst>
              <a:ext uri="{FF2B5EF4-FFF2-40B4-BE49-F238E27FC236}">
                <a16:creationId xmlns:a16="http://schemas.microsoft.com/office/drawing/2014/main" id="{463CCE2B-AD69-4A1D-B499-B0A48780F9B1}"/>
              </a:ext>
            </a:extLst>
          </p:cNvPr>
          <p:cNvSpPr txBox="1"/>
          <p:nvPr/>
        </p:nvSpPr>
        <p:spPr>
          <a:xfrm>
            <a:off x="325500" y="3381665"/>
            <a:ext cx="2862344"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1. Click on ‘Share’</a:t>
            </a:r>
          </a:p>
        </p:txBody>
      </p:sp>
      <p:sp>
        <p:nvSpPr>
          <p:cNvPr id="28" name="TextBox 27">
            <a:extLst>
              <a:ext uri="{FF2B5EF4-FFF2-40B4-BE49-F238E27FC236}">
                <a16:creationId xmlns:a16="http://schemas.microsoft.com/office/drawing/2014/main" id="{387FE6FB-CB25-4A9A-B94A-F5A7BA6D0B4E}"/>
              </a:ext>
            </a:extLst>
          </p:cNvPr>
          <p:cNvSpPr txBox="1"/>
          <p:nvPr/>
        </p:nvSpPr>
        <p:spPr>
          <a:xfrm>
            <a:off x="325500" y="3787247"/>
            <a:ext cx="2327858"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3. Choose a template</a:t>
            </a:r>
            <a:endParaRPr lang="en-AU" sz="1000">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FE5219E8-9F29-4B41-B584-FB21D9E36052}"/>
              </a:ext>
            </a:extLst>
          </p:cNvPr>
          <p:cNvSpPr txBox="1"/>
          <p:nvPr/>
        </p:nvSpPr>
        <p:spPr>
          <a:xfrm>
            <a:off x="325500" y="3584456"/>
            <a:ext cx="2862344"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2. Click ‘Create a web app’</a:t>
            </a:r>
            <a:endParaRPr lang="en-AU" sz="1000">
              <a:latin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95DCCD64-4489-45B2-8CD2-53CFC75E69E1}"/>
              </a:ext>
            </a:extLst>
          </p:cNvPr>
          <p:cNvSpPr txBox="1"/>
          <p:nvPr/>
        </p:nvSpPr>
        <p:spPr>
          <a:xfrm>
            <a:off x="325500" y="3990038"/>
            <a:ext cx="2327858"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4. Click ‘Create web app’</a:t>
            </a:r>
            <a:endParaRPr lang="en-AU" sz="1000">
              <a:latin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30AB63F3-0998-44F5-A30D-C1B4025F8AA4}"/>
              </a:ext>
            </a:extLst>
          </p:cNvPr>
          <p:cNvSpPr txBox="1"/>
          <p:nvPr/>
        </p:nvSpPr>
        <p:spPr>
          <a:xfrm>
            <a:off x="325500" y="4192829"/>
            <a:ext cx="2632658"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5. Enter title, keyword tags and summary.</a:t>
            </a:r>
            <a:endParaRPr lang="en-AU" sz="1000">
              <a:latin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AFE2E12B-1611-47CB-9EF4-078D9B1C58EA}"/>
              </a:ext>
            </a:extLst>
          </p:cNvPr>
          <p:cNvSpPr txBox="1"/>
          <p:nvPr/>
        </p:nvSpPr>
        <p:spPr>
          <a:xfrm>
            <a:off x="325500" y="4395620"/>
            <a:ext cx="3515762"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6. Click ‘Done’ and wait until map is generated.</a:t>
            </a:r>
            <a:endParaRPr lang="en-AU" sz="1000">
              <a:latin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A37B7D3D-5325-4C54-9B23-E3C3E3AE95D5}"/>
              </a:ext>
            </a:extLst>
          </p:cNvPr>
          <p:cNvSpPr txBox="1"/>
          <p:nvPr/>
        </p:nvSpPr>
        <p:spPr>
          <a:xfrm>
            <a:off x="325500" y="4598411"/>
            <a:ext cx="2327858"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7. Click ‘Save’</a:t>
            </a:r>
            <a:endParaRPr lang="en-AU" sz="1000">
              <a:latin typeface="Calibri" panose="020F0502020204030204" pitchFamily="34" charset="0"/>
              <a:cs typeface="Calibri" panose="020F0502020204030204" pitchFamily="34" charset="0"/>
            </a:endParaRPr>
          </a:p>
        </p:txBody>
      </p:sp>
      <p:sp>
        <p:nvSpPr>
          <p:cNvPr id="34" name="TextBox 33">
            <a:extLst>
              <a:ext uri="{FF2B5EF4-FFF2-40B4-BE49-F238E27FC236}">
                <a16:creationId xmlns:a16="http://schemas.microsoft.com/office/drawing/2014/main" id="{9C55BD51-D5AB-4012-A982-78540150E287}"/>
              </a:ext>
            </a:extLst>
          </p:cNvPr>
          <p:cNvSpPr txBox="1"/>
          <p:nvPr/>
        </p:nvSpPr>
        <p:spPr>
          <a:xfrm>
            <a:off x="325500" y="4801202"/>
            <a:ext cx="2327858"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8. Click ‘Launch’</a:t>
            </a:r>
            <a:endParaRPr lang="en-AU" sz="1000">
              <a:latin typeface="Calibri" panose="020F050202020403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F45EF6E8-A155-45E6-9205-E2CA1CD064D1}"/>
              </a:ext>
            </a:extLst>
          </p:cNvPr>
          <p:cNvSpPr txBox="1"/>
          <p:nvPr/>
        </p:nvSpPr>
        <p:spPr>
          <a:xfrm>
            <a:off x="325500" y="5003997"/>
            <a:ext cx="2327858"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9. Copy the URL for sharing.</a:t>
            </a:r>
            <a:endParaRPr lang="en-AU" sz="1000">
              <a:latin typeface="Calibri" panose="020F0502020204030204" pitchFamily="34" charset="0"/>
              <a:cs typeface="Calibri" panose="020F0502020204030204" pitchFamily="34" charset="0"/>
            </a:endParaRPr>
          </a:p>
        </p:txBody>
      </p:sp>
      <p:sp>
        <p:nvSpPr>
          <p:cNvPr id="36" name="Rectangle 35">
            <a:extLst>
              <a:ext uri="{FF2B5EF4-FFF2-40B4-BE49-F238E27FC236}">
                <a16:creationId xmlns:a16="http://schemas.microsoft.com/office/drawing/2014/main" id="{50BB20E3-D11E-4943-9FD9-93FF7E5C42D3}"/>
              </a:ext>
            </a:extLst>
          </p:cNvPr>
          <p:cNvSpPr/>
          <p:nvPr/>
        </p:nvSpPr>
        <p:spPr>
          <a:xfrm>
            <a:off x="8223029" y="2919705"/>
            <a:ext cx="173793" cy="1139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Rectangle 38">
            <a:extLst>
              <a:ext uri="{FF2B5EF4-FFF2-40B4-BE49-F238E27FC236}">
                <a16:creationId xmlns:a16="http://schemas.microsoft.com/office/drawing/2014/main" id="{2E1C600F-F302-4933-9546-93B567297C01}"/>
              </a:ext>
            </a:extLst>
          </p:cNvPr>
          <p:cNvSpPr/>
          <p:nvPr/>
        </p:nvSpPr>
        <p:spPr>
          <a:xfrm>
            <a:off x="8223029" y="3134628"/>
            <a:ext cx="173793" cy="1139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Rectangle 39">
            <a:extLst>
              <a:ext uri="{FF2B5EF4-FFF2-40B4-BE49-F238E27FC236}">
                <a16:creationId xmlns:a16="http://schemas.microsoft.com/office/drawing/2014/main" id="{E2D69A07-EAFF-4BCD-AD2A-E95ECAC9EEE3}"/>
              </a:ext>
            </a:extLst>
          </p:cNvPr>
          <p:cNvSpPr/>
          <p:nvPr/>
        </p:nvSpPr>
        <p:spPr>
          <a:xfrm>
            <a:off x="8223029" y="3412071"/>
            <a:ext cx="495853" cy="1139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1460989153"/>
      </p:ext>
    </p:extLst>
  </p:cSld>
  <p:clrMapOvr>
    <a:masterClrMapping/>
  </p:clrMapOvr>
  <mc:AlternateContent xmlns:mc="http://schemas.openxmlformats.org/markup-compatibility/2006">
    <mc:Choice xmlns:p14="http://schemas.microsoft.com/office/powerpoint/2010/main" Requires="p14">
      <p:transition spd="slow" p14:dur="2000" advTm="99527"/>
    </mc:Choice>
    <mc:Fallback>
      <p:transition spd="slow" advTm="995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2000"/>
                                        <p:tgtEl>
                                          <p:spTgt spid="7"/>
                                        </p:tgtEl>
                                      </p:cBhvr>
                                    </p:animEffect>
                                    <p:anim calcmode="lin" valueType="num">
                                      <p:cBhvr>
                                        <p:cTn id="20" dur="2000" fill="hold"/>
                                        <p:tgtEl>
                                          <p:spTgt spid="7"/>
                                        </p:tgtEl>
                                        <p:attrNameLst>
                                          <p:attrName>ppt_w</p:attrName>
                                        </p:attrNameLst>
                                      </p:cBhvr>
                                      <p:tavLst>
                                        <p:tav tm="0" fmla="#ppt_w*sin(2.5*pi*$)">
                                          <p:val>
                                            <p:fltVal val="0"/>
                                          </p:val>
                                        </p:tav>
                                        <p:tav tm="100000">
                                          <p:val>
                                            <p:fltVal val="1"/>
                                          </p:val>
                                        </p:tav>
                                      </p:tavLst>
                                    </p:anim>
                                    <p:anim calcmode="lin" valueType="num">
                                      <p:cBhvr>
                                        <p:cTn id="21"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1000"/>
                                        <p:tgtEl>
                                          <p:spTgt spid="29"/>
                                        </p:tgtEl>
                                      </p:cBhvr>
                                    </p:animEffect>
                                    <p:anim calcmode="lin" valueType="num">
                                      <p:cBhvr>
                                        <p:cTn id="32" dur="1000" fill="hold"/>
                                        <p:tgtEl>
                                          <p:spTgt spid="29"/>
                                        </p:tgtEl>
                                        <p:attrNameLst>
                                          <p:attrName>ppt_x</p:attrName>
                                        </p:attrNameLst>
                                      </p:cBhvr>
                                      <p:tavLst>
                                        <p:tav tm="0">
                                          <p:val>
                                            <p:strVal val="#ppt_x"/>
                                          </p:val>
                                        </p:tav>
                                        <p:tav tm="100000">
                                          <p:val>
                                            <p:strVal val="#ppt_x"/>
                                          </p:val>
                                        </p:tav>
                                      </p:tavLst>
                                    </p:anim>
                                    <p:anim calcmode="lin" valueType="num">
                                      <p:cBhvr>
                                        <p:cTn id="33"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2000"/>
                                        <p:tgtEl>
                                          <p:spTgt spid="8"/>
                                        </p:tgtEl>
                                      </p:cBhvr>
                                    </p:animEffect>
                                    <p:anim calcmode="lin" valueType="num">
                                      <p:cBhvr>
                                        <p:cTn id="39" dur="2000" fill="hold"/>
                                        <p:tgtEl>
                                          <p:spTgt spid="8"/>
                                        </p:tgtEl>
                                        <p:attrNameLst>
                                          <p:attrName>ppt_w</p:attrName>
                                        </p:attrNameLst>
                                      </p:cBhvr>
                                      <p:tavLst>
                                        <p:tav tm="0" fmla="#ppt_w*sin(2.5*pi*$)">
                                          <p:val>
                                            <p:fltVal val="0"/>
                                          </p:val>
                                        </p:tav>
                                        <p:tav tm="100000">
                                          <p:val>
                                            <p:fltVal val="1"/>
                                          </p:val>
                                        </p:tav>
                                      </p:tavLst>
                                    </p:anim>
                                    <p:anim calcmode="lin" valueType="num">
                                      <p:cBhvr>
                                        <p:cTn id="40"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1000"/>
                                        <p:tgtEl>
                                          <p:spTgt spid="28"/>
                                        </p:tgtEl>
                                      </p:cBhvr>
                                    </p:animEffect>
                                    <p:anim calcmode="lin" valueType="num">
                                      <p:cBhvr>
                                        <p:cTn id="51" dur="1000" fill="hold"/>
                                        <p:tgtEl>
                                          <p:spTgt spid="28"/>
                                        </p:tgtEl>
                                        <p:attrNameLst>
                                          <p:attrName>ppt_x</p:attrName>
                                        </p:attrNameLst>
                                      </p:cBhvr>
                                      <p:tavLst>
                                        <p:tav tm="0">
                                          <p:val>
                                            <p:strVal val="#ppt_x"/>
                                          </p:val>
                                        </p:tav>
                                        <p:tav tm="100000">
                                          <p:val>
                                            <p:strVal val="#ppt_x"/>
                                          </p:val>
                                        </p:tav>
                                      </p:tavLst>
                                    </p:anim>
                                    <p:anim calcmode="lin" valueType="num">
                                      <p:cBhvr>
                                        <p:cTn id="52"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5" presetClass="entr" presetSubtype="0"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2000"/>
                                        <p:tgtEl>
                                          <p:spTgt spid="10"/>
                                        </p:tgtEl>
                                      </p:cBhvr>
                                    </p:animEffect>
                                    <p:anim calcmode="lin" valueType="num">
                                      <p:cBhvr>
                                        <p:cTn id="58" dur="2000" fill="hold"/>
                                        <p:tgtEl>
                                          <p:spTgt spid="10"/>
                                        </p:tgtEl>
                                        <p:attrNameLst>
                                          <p:attrName>ppt_w</p:attrName>
                                        </p:attrNameLst>
                                      </p:cBhvr>
                                      <p:tavLst>
                                        <p:tav tm="0" fmla="#ppt_w*sin(2.5*pi*$)">
                                          <p:val>
                                            <p:fltVal val="0"/>
                                          </p:val>
                                        </p:tav>
                                        <p:tav tm="100000">
                                          <p:val>
                                            <p:fltVal val="1"/>
                                          </p:val>
                                        </p:tav>
                                      </p:tavLst>
                                    </p:anim>
                                    <p:anim calcmode="lin" valueType="num">
                                      <p:cBhvr>
                                        <p:cTn id="59"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1000"/>
                                        <p:tgtEl>
                                          <p:spTgt spid="30"/>
                                        </p:tgtEl>
                                      </p:cBhvr>
                                    </p:animEffect>
                                    <p:anim calcmode="lin" valueType="num">
                                      <p:cBhvr>
                                        <p:cTn id="70" dur="1000" fill="hold"/>
                                        <p:tgtEl>
                                          <p:spTgt spid="30"/>
                                        </p:tgtEl>
                                        <p:attrNameLst>
                                          <p:attrName>ppt_x</p:attrName>
                                        </p:attrNameLst>
                                      </p:cBhvr>
                                      <p:tavLst>
                                        <p:tav tm="0">
                                          <p:val>
                                            <p:strVal val="#ppt_x"/>
                                          </p:val>
                                        </p:tav>
                                        <p:tav tm="100000">
                                          <p:val>
                                            <p:strVal val="#ppt_x"/>
                                          </p:val>
                                        </p:tav>
                                      </p:tavLst>
                                    </p:anim>
                                    <p:anim calcmode="lin" valueType="num">
                                      <p:cBhvr>
                                        <p:cTn id="71"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5" presetClass="entr" presetSubtype="0" fill="hold" grpId="0" nodeType="click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fade">
                                      <p:cBhvr>
                                        <p:cTn id="76" dur="2000"/>
                                        <p:tgtEl>
                                          <p:spTgt spid="15"/>
                                        </p:tgtEl>
                                      </p:cBhvr>
                                    </p:animEffect>
                                    <p:anim calcmode="lin" valueType="num">
                                      <p:cBhvr>
                                        <p:cTn id="77" dur="2000" fill="hold"/>
                                        <p:tgtEl>
                                          <p:spTgt spid="15"/>
                                        </p:tgtEl>
                                        <p:attrNameLst>
                                          <p:attrName>ppt_w</p:attrName>
                                        </p:attrNameLst>
                                      </p:cBhvr>
                                      <p:tavLst>
                                        <p:tav tm="0" fmla="#ppt_w*sin(2.5*pi*$)">
                                          <p:val>
                                            <p:fltVal val="0"/>
                                          </p:val>
                                        </p:tav>
                                        <p:tav tm="100000">
                                          <p:val>
                                            <p:fltVal val="1"/>
                                          </p:val>
                                        </p:tav>
                                      </p:tavLst>
                                    </p:anim>
                                    <p:anim calcmode="lin" valueType="num">
                                      <p:cBhvr>
                                        <p:cTn id="78"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3"/>
                                        </p:tgtEl>
                                        <p:attrNameLst>
                                          <p:attrName>style.visibility</p:attrName>
                                        </p:attrNameLst>
                                      </p:cBhvr>
                                      <p:to>
                                        <p:strVal val="visible"/>
                                      </p:to>
                                    </p:set>
                                    <p:animEffect transition="in" filter="fade">
                                      <p:cBhvr>
                                        <p:cTn id="83" dur="500"/>
                                        <p:tgtEl>
                                          <p:spTgt spid="1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16"/>
                                        </p:tgtEl>
                                        <p:attrNameLst>
                                          <p:attrName>style.visibility</p:attrName>
                                        </p:attrNameLst>
                                      </p:cBhvr>
                                      <p:to>
                                        <p:strVal val="visible"/>
                                      </p:to>
                                    </p:set>
                                    <p:animEffect transition="in" filter="fade">
                                      <p:cBhvr>
                                        <p:cTn id="88" dur="500"/>
                                        <p:tgtEl>
                                          <p:spTgt spid="16"/>
                                        </p:tgtEl>
                                      </p:cBhvr>
                                    </p:animEffect>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grpId="0" nodeType="clickEffect">
                                  <p:stCondLst>
                                    <p:cond delay="0"/>
                                  </p:stCondLst>
                                  <p:childTnLst>
                                    <p:set>
                                      <p:cBhvr>
                                        <p:cTn id="92" dur="1" fill="hold">
                                          <p:stCondLst>
                                            <p:cond delay="0"/>
                                          </p:stCondLst>
                                        </p:cTn>
                                        <p:tgtEl>
                                          <p:spTgt spid="31"/>
                                        </p:tgtEl>
                                        <p:attrNameLst>
                                          <p:attrName>style.visibility</p:attrName>
                                        </p:attrNameLst>
                                      </p:cBhvr>
                                      <p:to>
                                        <p:strVal val="visible"/>
                                      </p:to>
                                    </p:set>
                                    <p:animEffect transition="in" filter="fade">
                                      <p:cBhvr>
                                        <p:cTn id="93" dur="1000"/>
                                        <p:tgtEl>
                                          <p:spTgt spid="31"/>
                                        </p:tgtEl>
                                      </p:cBhvr>
                                    </p:animEffect>
                                    <p:anim calcmode="lin" valueType="num">
                                      <p:cBhvr>
                                        <p:cTn id="94" dur="1000" fill="hold"/>
                                        <p:tgtEl>
                                          <p:spTgt spid="31"/>
                                        </p:tgtEl>
                                        <p:attrNameLst>
                                          <p:attrName>ppt_x</p:attrName>
                                        </p:attrNameLst>
                                      </p:cBhvr>
                                      <p:tavLst>
                                        <p:tav tm="0">
                                          <p:val>
                                            <p:strVal val="#ppt_x"/>
                                          </p:val>
                                        </p:tav>
                                        <p:tav tm="100000">
                                          <p:val>
                                            <p:strVal val="#ppt_x"/>
                                          </p:val>
                                        </p:tav>
                                      </p:tavLst>
                                    </p:anim>
                                    <p:anim calcmode="lin" valueType="num">
                                      <p:cBhvr>
                                        <p:cTn id="95"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5" presetClass="entr" presetSubtype="0" fill="hold" grpId="0" nodeType="clickEffect">
                                  <p:stCondLst>
                                    <p:cond delay="0"/>
                                  </p:stCondLst>
                                  <p:childTnLst>
                                    <p:set>
                                      <p:cBhvr>
                                        <p:cTn id="99" dur="1" fill="hold">
                                          <p:stCondLst>
                                            <p:cond delay="0"/>
                                          </p:stCondLst>
                                        </p:cTn>
                                        <p:tgtEl>
                                          <p:spTgt spid="36"/>
                                        </p:tgtEl>
                                        <p:attrNameLst>
                                          <p:attrName>style.visibility</p:attrName>
                                        </p:attrNameLst>
                                      </p:cBhvr>
                                      <p:to>
                                        <p:strVal val="visible"/>
                                      </p:to>
                                    </p:set>
                                    <p:animEffect transition="in" filter="fade">
                                      <p:cBhvr>
                                        <p:cTn id="100" dur="2000"/>
                                        <p:tgtEl>
                                          <p:spTgt spid="36"/>
                                        </p:tgtEl>
                                      </p:cBhvr>
                                    </p:animEffect>
                                    <p:anim calcmode="lin" valueType="num">
                                      <p:cBhvr>
                                        <p:cTn id="101" dur="2000" fill="hold"/>
                                        <p:tgtEl>
                                          <p:spTgt spid="36"/>
                                        </p:tgtEl>
                                        <p:attrNameLst>
                                          <p:attrName>ppt_w</p:attrName>
                                        </p:attrNameLst>
                                      </p:cBhvr>
                                      <p:tavLst>
                                        <p:tav tm="0" fmla="#ppt_w*sin(2.5*pi*$)">
                                          <p:val>
                                            <p:fltVal val="0"/>
                                          </p:val>
                                        </p:tav>
                                        <p:tav tm="100000">
                                          <p:val>
                                            <p:fltVal val="1"/>
                                          </p:val>
                                        </p:tav>
                                      </p:tavLst>
                                    </p:anim>
                                    <p:anim calcmode="lin" valueType="num">
                                      <p:cBhvr>
                                        <p:cTn id="102" dur="2000" fill="hold"/>
                                        <p:tgtEl>
                                          <p:spTgt spid="36"/>
                                        </p:tgtEl>
                                        <p:attrNameLst>
                                          <p:attrName>ppt_h</p:attrName>
                                        </p:attrNameLst>
                                      </p:cBhvr>
                                      <p:tavLst>
                                        <p:tav tm="0">
                                          <p:val>
                                            <p:strVal val="#ppt_h"/>
                                          </p:val>
                                        </p:tav>
                                        <p:tav tm="100000">
                                          <p:val>
                                            <p:strVal val="#ppt_h"/>
                                          </p:val>
                                        </p:tav>
                                      </p:tavLst>
                                    </p:anim>
                                  </p:childTnLst>
                                </p:cTn>
                              </p:par>
                            </p:childTnLst>
                          </p:cTn>
                        </p:par>
                      </p:childTnLst>
                    </p:cTn>
                  </p:par>
                  <p:par>
                    <p:cTn id="103" fill="hold">
                      <p:stCondLst>
                        <p:cond delay="indefinite"/>
                      </p:stCondLst>
                      <p:childTnLst>
                        <p:par>
                          <p:cTn id="104" fill="hold">
                            <p:stCondLst>
                              <p:cond delay="0"/>
                            </p:stCondLst>
                            <p:childTnLst>
                              <p:par>
                                <p:cTn id="105" presetID="45" presetClass="entr" presetSubtype="0" fill="hold" grpId="0" nodeType="clickEffect">
                                  <p:stCondLst>
                                    <p:cond delay="0"/>
                                  </p:stCondLst>
                                  <p:childTnLst>
                                    <p:set>
                                      <p:cBhvr>
                                        <p:cTn id="106" dur="1" fill="hold">
                                          <p:stCondLst>
                                            <p:cond delay="0"/>
                                          </p:stCondLst>
                                        </p:cTn>
                                        <p:tgtEl>
                                          <p:spTgt spid="39"/>
                                        </p:tgtEl>
                                        <p:attrNameLst>
                                          <p:attrName>style.visibility</p:attrName>
                                        </p:attrNameLst>
                                      </p:cBhvr>
                                      <p:to>
                                        <p:strVal val="visible"/>
                                      </p:to>
                                    </p:set>
                                    <p:animEffect transition="in" filter="fade">
                                      <p:cBhvr>
                                        <p:cTn id="107" dur="2000"/>
                                        <p:tgtEl>
                                          <p:spTgt spid="39"/>
                                        </p:tgtEl>
                                      </p:cBhvr>
                                    </p:animEffect>
                                    <p:anim calcmode="lin" valueType="num">
                                      <p:cBhvr>
                                        <p:cTn id="108" dur="2000" fill="hold"/>
                                        <p:tgtEl>
                                          <p:spTgt spid="39"/>
                                        </p:tgtEl>
                                        <p:attrNameLst>
                                          <p:attrName>ppt_w</p:attrName>
                                        </p:attrNameLst>
                                      </p:cBhvr>
                                      <p:tavLst>
                                        <p:tav tm="0" fmla="#ppt_w*sin(2.5*pi*$)">
                                          <p:val>
                                            <p:fltVal val="0"/>
                                          </p:val>
                                        </p:tav>
                                        <p:tav tm="100000">
                                          <p:val>
                                            <p:fltVal val="1"/>
                                          </p:val>
                                        </p:tav>
                                      </p:tavLst>
                                    </p:anim>
                                    <p:anim calcmode="lin" valueType="num">
                                      <p:cBhvr>
                                        <p:cTn id="109" dur="2000" fill="hold"/>
                                        <p:tgtEl>
                                          <p:spTgt spid="39"/>
                                        </p:tgtEl>
                                        <p:attrNameLst>
                                          <p:attrName>ppt_h</p:attrName>
                                        </p:attrNameLst>
                                      </p:cBhvr>
                                      <p:tavLst>
                                        <p:tav tm="0">
                                          <p:val>
                                            <p:strVal val="#ppt_h"/>
                                          </p:val>
                                        </p:tav>
                                        <p:tav tm="100000">
                                          <p:val>
                                            <p:strVal val="#ppt_h"/>
                                          </p:val>
                                        </p:tav>
                                      </p:tavLst>
                                    </p:anim>
                                  </p:childTnLst>
                                </p:cTn>
                              </p:par>
                            </p:childTnLst>
                          </p:cTn>
                        </p:par>
                      </p:childTnLst>
                    </p:cTn>
                  </p:par>
                  <p:par>
                    <p:cTn id="110" fill="hold">
                      <p:stCondLst>
                        <p:cond delay="indefinite"/>
                      </p:stCondLst>
                      <p:childTnLst>
                        <p:par>
                          <p:cTn id="111" fill="hold">
                            <p:stCondLst>
                              <p:cond delay="0"/>
                            </p:stCondLst>
                            <p:childTnLst>
                              <p:par>
                                <p:cTn id="112" presetID="45" presetClass="entr" presetSubtype="0" fill="hold" grpId="0" nodeType="clickEffect">
                                  <p:stCondLst>
                                    <p:cond delay="0"/>
                                  </p:stCondLst>
                                  <p:childTnLst>
                                    <p:set>
                                      <p:cBhvr>
                                        <p:cTn id="113" dur="1" fill="hold">
                                          <p:stCondLst>
                                            <p:cond delay="0"/>
                                          </p:stCondLst>
                                        </p:cTn>
                                        <p:tgtEl>
                                          <p:spTgt spid="40"/>
                                        </p:tgtEl>
                                        <p:attrNameLst>
                                          <p:attrName>style.visibility</p:attrName>
                                        </p:attrNameLst>
                                      </p:cBhvr>
                                      <p:to>
                                        <p:strVal val="visible"/>
                                      </p:to>
                                    </p:set>
                                    <p:animEffect transition="in" filter="fade">
                                      <p:cBhvr>
                                        <p:cTn id="114" dur="2000"/>
                                        <p:tgtEl>
                                          <p:spTgt spid="40"/>
                                        </p:tgtEl>
                                      </p:cBhvr>
                                    </p:animEffect>
                                    <p:anim calcmode="lin" valueType="num">
                                      <p:cBhvr>
                                        <p:cTn id="115" dur="2000" fill="hold"/>
                                        <p:tgtEl>
                                          <p:spTgt spid="40"/>
                                        </p:tgtEl>
                                        <p:attrNameLst>
                                          <p:attrName>ppt_w</p:attrName>
                                        </p:attrNameLst>
                                      </p:cBhvr>
                                      <p:tavLst>
                                        <p:tav tm="0" fmla="#ppt_w*sin(2.5*pi*$)">
                                          <p:val>
                                            <p:fltVal val="0"/>
                                          </p:val>
                                        </p:tav>
                                        <p:tav tm="100000">
                                          <p:val>
                                            <p:fltVal val="1"/>
                                          </p:val>
                                        </p:tav>
                                      </p:tavLst>
                                    </p:anim>
                                    <p:anim calcmode="lin" valueType="num">
                                      <p:cBhvr>
                                        <p:cTn id="116" dur="2000" fill="hold"/>
                                        <p:tgtEl>
                                          <p:spTgt spid="40"/>
                                        </p:tgtEl>
                                        <p:attrNameLst>
                                          <p:attrName>ppt_h</p:attrName>
                                        </p:attrNameLst>
                                      </p:cBhvr>
                                      <p:tavLst>
                                        <p:tav tm="0">
                                          <p:val>
                                            <p:strVal val="#ppt_h"/>
                                          </p:val>
                                        </p:tav>
                                        <p:tav tm="100000">
                                          <p:val>
                                            <p:strVal val="#ppt_h"/>
                                          </p:val>
                                        </p:tav>
                                      </p:tavLst>
                                    </p:anim>
                                  </p:childTnLst>
                                </p:cTn>
                              </p:par>
                            </p:childTnLst>
                          </p:cTn>
                        </p:par>
                      </p:childTnLst>
                    </p:cTn>
                  </p:par>
                  <p:par>
                    <p:cTn id="117" fill="hold">
                      <p:stCondLst>
                        <p:cond delay="indefinite"/>
                      </p:stCondLst>
                      <p:childTnLst>
                        <p:par>
                          <p:cTn id="118" fill="hold">
                            <p:stCondLst>
                              <p:cond delay="0"/>
                            </p:stCondLst>
                            <p:childTnLst>
                              <p:par>
                                <p:cTn id="119" presetID="42" presetClass="entr" presetSubtype="0" fill="hold" grpId="0" nodeType="clickEffect">
                                  <p:stCondLst>
                                    <p:cond delay="0"/>
                                  </p:stCondLst>
                                  <p:childTnLst>
                                    <p:set>
                                      <p:cBhvr>
                                        <p:cTn id="120" dur="1" fill="hold">
                                          <p:stCondLst>
                                            <p:cond delay="0"/>
                                          </p:stCondLst>
                                        </p:cTn>
                                        <p:tgtEl>
                                          <p:spTgt spid="32"/>
                                        </p:tgtEl>
                                        <p:attrNameLst>
                                          <p:attrName>style.visibility</p:attrName>
                                        </p:attrNameLst>
                                      </p:cBhvr>
                                      <p:to>
                                        <p:strVal val="visible"/>
                                      </p:to>
                                    </p:set>
                                    <p:animEffect transition="in" filter="fade">
                                      <p:cBhvr>
                                        <p:cTn id="121" dur="1000"/>
                                        <p:tgtEl>
                                          <p:spTgt spid="32"/>
                                        </p:tgtEl>
                                      </p:cBhvr>
                                    </p:animEffect>
                                    <p:anim calcmode="lin" valueType="num">
                                      <p:cBhvr>
                                        <p:cTn id="122" dur="1000" fill="hold"/>
                                        <p:tgtEl>
                                          <p:spTgt spid="32"/>
                                        </p:tgtEl>
                                        <p:attrNameLst>
                                          <p:attrName>ppt_x</p:attrName>
                                        </p:attrNameLst>
                                      </p:cBhvr>
                                      <p:tavLst>
                                        <p:tav tm="0">
                                          <p:val>
                                            <p:strVal val="#ppt_x"/>
                                          </p:val>
                                        </p:tav>
                                        <p:tav tm="100000">
                                          <p:val>
                                            <p:strVal val="#ppt_x"/>
                                          </p:val>
                                        </p:tav>
                                      </p:tavLst>
                                    </p:anim>
                                    <p:anim calcmode="lin" valueType="num">
                                      <p:cBhvr>
                                        <p:cTn id="123"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45" presetClass="entr" presetSubtype="0" fill="hold" grpId="0" nodeType="clickEffect">
                                  <p:stCondLst>
                                    <p:cond delay="0"/>
                                  </p:stCondLst>
                                  <p:childTnLst>
                                    <p:set>
                                      <p:cBhvr>
                                        <p:cTn id="127" dur="1" fill="hold">
                                          <p:stCondLst>
                                            <p:cond delay="0"/>
                                          </p:stCondLst>
                                        </p:cTn>
                                        <p:tgtEl>
                                          <p:spTgt spid="17"/>
                                        </p:tgtEl>
                                        <p:attrNameLst>
                                          <p:attrName>style.visibility</p:attrName>
                                        </p:attrNameLst>
                                      </p:cBhvr>
                                      <p:to>
                                        <p:strVal val="visible"/>
                                      </p:to>
                                    </p:set>
                                    <p:animEffect transition="in" filter="fade">
                                      <p:cBhvr>
                                        <p:cTn id="128" dur="2000"/>
                                        <p:tgtEl>
                                          <p:spTgt spid="17"/>
                                        </p:tgtEl>
                                      </p:cBhvr>
                                    </p:animEffect>
                                    <p:anim calcmode="lin" valueType="num">
                                      <p:cBhvr>
                                        <p:cTn id="129" dur="2000" fill="hold"/>
                                        <p:tgtEl>
                                          <p:spTgt spid="17"/>
                                        </p:tgtEl>
                                        <p:attrNameLst>
                                          <p:attrName>ppt_w</p:attrName>
                                        </p:attrNameLst>
                                      </p:cBhvr>
                                      <p:tavLst>
                                        <p:tav tm="0" fmla="#ppt_w*sin(2.5*pi*$)">
                                          <p:val>
                                            <p:fltVal val="0"/>
                                          </p:val>
                                        </p:tav>
                                        <p:tav tm="100000">
                                          <p:val>
                                            <p:fltVal val="1"/>
                                          </p:val>
                                        </p:tav>
                                      </p:tavLst>
                                    </p:anim>
                                    <p:anim calcmode="lin" valueType="num">
                                      <p:cBhvr>
                                        <p:cTn id="130"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nodeType="clickEffect">
                                  <p:stCondLst>
                                    <p:cond delay="0"/>
                                  </p:stCondLst>
                                  <p:childTnLst>
                                    <p:set>
                                      <p:cBhvr>
                                        <p:cTn id="134" dur="1" fill="hold">
                                          <p:stCondLst>
                                            <p:cond delay="0"/>
                                          </p:stCondLst>
                                        </p:cTn>
                                        <p:tgtEl>
                                          <p:spTgt spid="19"/>
                                        </p:tgtEl>
                                        <p:attrNameLst>
                                          <p:attrName>style.visibility</p:attrName>
                                        </p:attrNameLst>
                                      </p:cBhvr>
                                      <p:to>
                                        <p:strVal val="visible"/>
                                      </p:to>
                                    </p:set>
                                    <p:animEffect transition="in" filter="fade">
                                      <p:cBhvr>
                                        <p:cTn id="135" dur="500"/>
                                        <p:tgtEl>
                                          <p:spTgt spid="19"/>
                                        </p:tgtEl>
                                      </p:cBhvr>
                                    </p:animEffect>
                                  </p:childTnLst>
                                </p:cTn>
                              </p:par>
                              <p:par>
                                <p:cTn id="136" presetID="10" presetClass="entr" presetSubtype="0" fill="hold" nodeType="withEffect">
                                  <p:stCondLst>
                                    <p:cond delay="0"/>
                                  </p:stCondLst>
                                  <p:childTnLst>
                                    <p:set>
                                      <p:cBhvr>
                                        <p:cTn id="137" dur="1" fill="hold">
                                          <p:stCondLst>
                                            <p:cond delay="0"/>
                                          </p:stCondLst>
                                        </p:cTn>
                                        <p:tgtEl>
                                          <p:spTgt spid="20"/>
                                        </p:tgtEl>
                                        <p:attrNameLst>
                                          <p:attrName>style.visibility</p:attrName>
                                        </p:attrNameLst>
                                      </p:cBhvr>
                                      <p:to>
                                        <p:strVal val="visible"/>
                                      </p:to>
                                    </p:set>
                                    <p:animEffect transition="in" filter="fade">
                                      <p:cBhvr>
                                        <p:cTn id="138" dur="500"/>
                                        <p:tgtEl>
                                          <p:spTgt spid="20"/>
                                        </p:tgtEl>
                                      </p:cBhvr>
                                    </p:animEffect>
                                  </p:childTnLst>
                                </p:cTn>
                              </p:par>
                            </p:childTnLst>
                          </p:cTn>
                        </p:par>
                      </p:childTnLst>
                    </p:cTn>
                  </p:par>
                  <p:par>
                    <p:cTn id="139" fill="hold">
                      <p:stCondLst>
                        <p:cond delay="indefinite"/>
                      </p:stCondLst>
                      <p:childTnLst>
                        <p:par>
                          <p:cTn id="140" fill="hold">
                            <p:stCondLst>
                              <p:cond delay="0"/>
                            </p:stCondLst>
                            <p:childTnLst>
                              <p:par>
                                <p:cTn id="141" presetID="42" presetClass="entr" presetSubtype="0" fill="hold" grpId="0" nodeType="clickEffect">
                                  <p:stCondLst>
                                    <p:cond delay="0"/>
                                  </p:stCondLst>
                                  <p:childTnLst>
                                    <p:set>
                                      <p:cBhvr>
                                        <p:cTn id="142" dur="1" fill="hold">
                                          <p:stCondLst>
                                            <p:cond delay="0"/>
                                          </p:stCondLst>
                                        </p:cTn>
                                        <p:tgtEl>
                                          <p:spTgt spid="33"/>
                                        </p:tgtEl>
                                        <p:attrNameLst>
                                          <p:attrName>style.visibility</p:attrName>
                                        </p:attrNameLst>
                                      </p:cBhvr>
                                      <p:to>
                                        <p:strVal val="visible"/>
                                      </p:to>
                                    </p:set>
                                    <p:animEffect transition="in" filter="fade">
                                      <p:cBhvr>
                                        <p:cTn id="143" dur="1000"/>
                                        <p:tgtEl>
                                          <p:spTgt spid="33"/>
                                        </p:tgtEl>
                                      </p:cBhvr>
                                    </p:animEffect>
                                    <p:anim calcmode="lin" valueType="num">
                                      <p:cBhvr>
                                        <p:cTn id="144" dur="1000" fill="hold"/>
                                        <p:tgtEl>
                                          <p:spTgt spid="33"/>
                                        </p:tgtEl>
                                        <p:attrNameLst>
                                          <p:attrName>ppt_x</p:attrName>
                                        </p:attrNameLst>
                                      </p:cBhvr>
                                      <p:tavLst>
                                        <p:tav tm="0">
                                          <p:val>
                                            <p:strVal val="#ppt_x"/>
                                          </p:val>
                                        </p:tav>
                                        <p:tav tm="100000">
                                          <p:val>
                                            <p:strVal val="#ppt_x"/>
                                          </p:val>
                                        </p:tav>
                                      </p:tavLst>
                                    </p:anim>
                                    <p:anim calcmode="lin" valueType="num">
                                      <p:cBhvr>
                                        <p:cTn id="145"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45" presetClass="entr" presetSubtype="0" fill="hold" grpId="0" nodeType="clickEffect">
                                  <p:stCondLst>
                                    <p:cond delay="0"/>
                                  </p:stCondLst>
                                  <p:childTnLst>
                                    <p:set>
                                      <p:cBhvr>
                                        <p:cTn id="149" dur="1" fill="hold">
                                          <p:stCondLst>
                                            <p:cond delay="0"/>
                                          </p:stCondLst>
                                        </p:cTn>
                                        <p:tgtEl>
                                          <p:spTgt spid="21"/>
                                        </p:tgtEl>
                                        <p:attrNameLst>
                                          <p:attrName>style.visibility</p:attrName>
                                        </p:attrNameLst>
                                      </p:cBhvr>
                                      <p:to>
                                        <p:strVal val="visible"/>
                                      </p:to>
                                    </p:set>
                                    <p:animEffect transition="in" filter="fade">
                                      <p:cBhvr>
                                        <p:cTn id="150" dur="2000"/>
                                        <p:tgtEl>
                                          <p:spTgt spid="21"/>
                                        </p:tgtEl>
                                      </p:cBhvr>
                                    </p:animEffect>
                                    <p:anim calcmode="lin" valueType="num">
                                      <p:cBhvr>
                                        <p:cTn id="151" dur="2000" fill="hold"/>
                                        <p:tgtEl>
                                          <p:spTgt spid="21"/>
                                        </p:tgtEl>
                                        <p:attrNameLst>
                                          <p:attrName>ppt_w</p:attrName>
                                        </p:attrNameLst>
                                      </p:cBhvr>
                                      <p:tavLst>
                                        <p:tav tm="0" fmla="#ppt_w*sin(2.5*pi*$)">
                                          <p:val>
                                            <p:fltVal val="0"/>
                                          </p:val>
                                        </p:tav>
                                        <p:tav tm="100000">
                                          <p:val>
                                            <p:fltVal val="1"/>
                                          </p:val>
                                        </p:tav>
                                      </p:tavLst>
                                    </p:anim>
                                    <p:anim calcmode="lin" valueType="num">
                                      <p:cBhvr>
                                        <p:cTn id="152"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153" fill="hold">
                      <p:stCondLst>
                        <p:cond delay="indefinite"/>
                      </p:stCondLst>
                      <p:childTnLst>
                        <p:par>
                          <p:cTn id="154" fill="hold">
                            <p:stCondLst>
                              <p:cond delay="0"/>
                            </p:stCondLst>
                            <p:childTnLst>
                              <p:par>
                                <p:cTn id="155" presetID="42" presetClass="entr" presetSubtype="0" fill="hold" grpId="0" nodeType="clickEffect">
                                  <p:stCondLst>
                                    <p:cond delay="0"/>
                                  </p:stCondLst>
                                  <p:childTnLst>
                                    <p:set>
                                      <p:cBhvr>
                                        <p:cTn id="156" dur="1" fill="hold">
                                          <p:stCondLst>
                                            <p:cond delay="0"/>
                                          </p:stCondLst>
                                        </p:cTn>
                                        <p:tgtEl>
                                          <p:spTgt spid="34"/>
                                        </p:tgtEl>
                                        <p:attrNameLst>
                                          <p:attrName>style.visibility</p:attrName>
                                        </p:attrNameLst>
                                      </p:cBhvr>
                                      <p:to>
                                        <p:strVal val="visible"/>
                                      </p:to>
                                    </p:set>
                                    <p:animEffect transition="in" filter="fade">
                                      <p:cBhvr>
                                        <p:cTn id="157" dur="1000"/>
                                        <p:tgtEl>
                                          <p:spTgt spid="34"/>
                                        </p:tgtEl>
                                      </p:cBhvr>
                                    </p:animEffect>
                                    <p:anim calcmode="lin" valueType="num">
                                      <p:cBhvr>
                                        <p:cTn id="158" dur="1000" fill="hold"/>
                                        <p:tgtEl>
                                          <p:spTgt spid="34"/>
                                        </p:tgtEl>
                                        <p:attrNameLst>
                                          <p:attrName>ppt_x</p:attrName>
                                        </p:attrNameLst>
                                      </p:cBhvr>
                                      <p:tavLst>
                                        <p:tav tm="0">
                                          <p:val>
                                            <p:strVal val="#ppt_x"/>
                                          </p:val>
                                        </p:tav>
                                        <p:tav tm="100000">
                                          <p:val>
                                            <p:strVal val="#ppt_x"/>
                                          </p:val>
                                        </p:tav>
                                      </p:tavLst>
                                    </p:anim>
                                    <p:anim calcmode="lin" valueType="num">
                                      <p:cBhvr>
                                        <p:cTn id="15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60" fill="hold">
                      <p:stCondLst>
                        <p:cond delay="indefinite"/>
                      </p:stCondLst>
                      <p:childTnLst>
                        <p:par>
                          <p:cTn id="161" fill="hold">
                            <p:stCondLst>
                              <p:cond delay="0"/>
                            </p:stCondLst>
                            <p:childTnLst>
                              <p:par>
                                <p:cTn id="162" presetID="45" presetClass="entr" presetSubtype="0" fill="hold" grpId="0" nodeType="clickEffect">
                                  <p:stCondLst>
                                    <p:cond delay="0"/>
                                  </p:stCondLst>
                                  <p:childTnLst>
                                    <p:set>
                                      <p:cBhvr>
                                        <p:cTn id="163" dur="1" fill="hold">
                                          <p:stCondLst>
                                            <p:cond delay="0"/>
                                          </p:stCondLst>
                                        </p:cTn>
                                        <p:tgtEl>
                                          <p:spTgt spid="22"/>
                                        </p:tgtEl>
                                        <p:attrNameLst>
                                          <p:attrName>style.visibility</p:attrName>
                                        </p:attrNameLst>
                                      </p:cBhvr>
                                      <p:to>
                                        <p:strVal val="visible"/>
                                      </p:to>
                                    </p:set>
                                    <p:animEffect transition="in" filter="fade">
                                      <p:cBhvr>
                                        <p:cTn id="164" dur="2000"/>
                                        <p:tgtEl>
                                          <p:spTgt spid="22"/>
                                        </p:tgtEl>
                                      </p:cBhvr>
                                    </p:animEffect>
                                    <p:anim calcmode="lin" valueType="num">
                                      <p:cBhvr>
                                        <p:cTn id="165" dur="2000" fill="hold"/>
                                        <p:tgtEl>
                                          <p:spTgt spid="22"/>
                                        </p:tgtEl>
                                        <p:attrNameLst>
                                          <p:attrName>ppt_w</p:attrName>
                                        </p:attrNameLst>
                                      </p:cBhvr>
                                      <p:tavLst>
                                        <p:tav tm="0" fmla="#ppt_w*sin(2.5*pi*$)">
                                          <p:val>
                                            <p:fltVal val="0"/>
                                          </p:val>
                                        </p:tav>
                                        <p:tav tm="100000">
                                          <p:val>
                                            <p:fltVal val="1"/>
                                          </p:val>
                                        </p:tav>
                                      </p:tavLst>
                                    </p:anim>
                                    <p:anim calcmode="lin" valueType="num">
                                      <p:cBhvr>
                                        <p:cTn id="166"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167" fill="hold">
                      <p:stCondLst>
                        <p:cond delay="indefinite"/>
                      </p:stCondLst>
                      <p:childTnLst>
                        <p:par>
                          <p:cTn id="168" fill="hold">
                            <p:stCondLst>
                              <p:cond delay="0"/>
                            </p:stCondLst>
                            <p:childTnLst>
                              <p:par>
                                <p:cTn id="169" presetID="10" presetClass="entr" presetSubtype="0" fill="hold" nodeType="clickEffect">
                                  <p:stCondLst>
                                    <p:cond delay="0"/>
                                  </p:stCondLst>
                                  <p:childTnLst>
                                    <p:set>
                                      <p:cBhvr>
                                        <p:cTn id="170" dur="1" fill="hold">
                                          <p:stCondLst>
                                            <p:cond delay="0"/>
                                          </p:stCondLst>
                                        </p:cTn>
                                        <p:tgtEl>
                                          <p:spTgt spid="25"/>
                                        </p:tgtEl>
                                        <p:attrNameLst>
                                          <p:attrName>style.visibility</p:attrName>
                                        </p:attrNameLst>
                                      </p:cBhvr>
                                      <p:to>
                                        <p:strVal val="visible"/>
                                      </p:to>
                                    </p:set>
                                    <p:animEffect transition="in" filter="fade">
                                      <p:cBhvr>
                                        <p:cTn id="171" dur="500"/>
                                        <p:tgtEl>
                                          <p:spTgt spid="25"/>
                                        </p:tgtEl>
                                      </p:cBhvr>
                                    </p:animEffect>
                                  </p:childTnLst>
                                </p:cTn>
                              </p:par>
                            </p:childTnLst>
                          </p:cTn>
                        </p:par>
                      </p:childTnLst>
                    </p:cTn>
                  </p:par>
                  <p:par>
                    <p:cTn id="172" fill="hold">
                      <p:stCondLst>
                        <p:cond delay="indefinite"/>
                      </p:stCondLst>
                      <p:childTnLst>
                        <p:par>
                          <p:cTn id="173" fill="hold">
                            <p:stCondLst>
                              <p:cond delay="0"/>
                            </p:stCondLst>
                            <p:childTnLst>
                              <p:par>
                                <p:cTn id="174" presetID="42" presetClass="entr" presetSubtype="0" fill="hold" grpId="0" nodeType="clickEffect">
                                  <p:stCondLst>
                                    <p:cond delay="0"/>
                                  </p:stCondLst>
                                  <p:childTnLst>
                                    <p:set>
                                      <p:cBhvr>
                                        <p:cTn id="175" dur="1" fill="hold">
                                          <p:stCondLst>
                                            <p:cond delay="0"/>
                                          </p:stCondLst>
                                        </p:cTn>
                                        <p:tgtEl>
                                          <p:spTgt spid="35"/>
                                        </p:tgtEl>
                                        <p:attrNameLst>
                                          <p:attrName>style.visibility</p:attrName>
                                        </p:attrNameLst>
                                      </p:cBhvr>
                                      <p:to>
                                        <p:strVal val="visible"/>
                                      </p:to>
                                    </p:set>
                                    <p:animEffect transition="in" filter="fade">
                                      <p:cBhvr>
                                        <p:cTn id="176" dur="1000"/>
                                        <p:tgtEl>
                                          <p:spTgt spid="35"/>
                                        </p:tgtEl>
                                      </p:cBhvr>
                                    </p:animEffect>
                                    <p:anim calcmode="lin" valueType="num">
                                      <p:cBhvr>
                                        <p:cTn id="177" dur="1000" fill="hold"/>
                                        <p:tgtEl>
                                          <p:spTgt spid="35"/>
                                        </p:tgtEl>
                                        <p:attrNameLst>
                                          <p:attrName>ppt_x</p:attrName>
                                        </p:attrNameLst>
                                      </p:cBhvr>
                                      <p:tavLst>
                                        <p:tav tm="0">
                                          <p:val>
                                            <p:strVal val="#ppt_x"/>
                                          </p:val>
                                        </p:tav>
                                        <p:tav tm="100000">
                                          <p:val>
                                            <p:strVal val="#ppt_x"/>
                                          </p:val>
                                        </p:tav>
                                      </p:tavLst>
                                    </p:anim>
                                    <p:anim calcmode="lin" valueType="num">
                                      <p:cBhvr>
                                        <p:cTn id="178"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79" fill="hold">
                      <p:stCondLst>
                        <p:cond delay="indefinite"/>
                      </p:stCondLst>
                      <p:childTnLst>
                        <p:par>
                          <p:cTn id="180" fill="hold">
                            <p:stCondLst>
                              <p:cond delay="0"/>
                            </p:stCondLst>
                            <p:childTnLst>
                              <p:par>
                                <p:cTn id="181" presetID="21" presetClass="entr" presetSubtype="1" fill="hold" grpId="0" nodeType="clickEffect">
                                  <p:stCondLst>
                                    <p:cond delay="0"/>
                                  </p:stCondLst>
                                  <p:childTnLst>
                                    <p:set>
                                      <p:cBhvr>
                                        <p:cTn id="182" dur="1" fill="hold">
                                          <p:stCondLst>
                                            <p:cond delay="0"/>
                                          </p:stCondLst>
                                        </p:cTn>
                                        <p:tgtEl>
                                          <p:spTgt spid="24"/>
                                        </p:tgtEl>
                                        <p:attrNameLst>
                                          <p:attrName>style.visibility</p:attrName>
                                        </p:attrNameLst>
                                      </p:cBhvr>
                                      <p:to>
                                        <p:strVal val="visible"/>
                                      </p:to>
                                    </p:set>
                                    <p:animEffect transition="in" filter="wheel(1)">
                                      <p:cBhvr>
                                        <p:cTn id="183" dur="2000"/>
                                        <p:tgtEl>
                                          <p:spTgt spid="24"/>
                                        </p:tgtEl>
                                      </p:cBhvr>
                                    </p:animEffect>
                                  </p:childTnLst>
                                </p:cTn>
                              </p:par>
                            </p:childTnLst>
                          </p:cTn>
                        </p:par>
                      </p:childTnLst>
                    </p:cTn>
                  </p:par>
                  <p:par>
                    <p:cTn id="184" fill="hold">
                      <p:stCondLst>
                        <p:cond delay="indefinite"/>
                      </p:stCondLst>
                      <p:childTnLst>
                        <p:par>
                          <p:cTn id="185" fill="hold">
                            <p:stCondLst>
                              <p:cond delay="0"/>
                            </p:stCondLst>
                            <p:childTnLst>
                              <p:par>
                                <p:cTn id="186" presetID="14" presetClass="entr" presetSubtype="10" fill="hold" grpId="0" nodeType="clickEffect">
                                  <p:stCondLst>
                                    <p:cond delay="0"/>
                                  </p:stCondLst>
                                  <p:childTnLst>
                                    <p:set>
                                      <p:cBhvr>
                                        <p:cTn id="187" dur="1" fill="hold">
                                          <p:stCondLst>
                                            <p:cond delay="0"/>
                                          </p:stCondLst>
                                        </p:cTn>
                                        <p:tgtEl>
                                          <p:spTgt spid="26"/>
                                        </p:tgtEl>
                                        <p:attrNameLst>
                                          <p:attrName>style.visibility</p:attrName>
                                        </p:attrNameLst>
                                      </p:cBhvr>
                                      <p:to>
                                        <p:strVal val="visible"/>
                                      </p:to>
                                    </p:set>
                                    <p:animEffect transition="in" filter="randombar(horizontal)">
                                      <p:cBhvr>
                                        <p:cTn id="18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5" grpId="0" animBg="1"/>
      <p:bldP spid="17" grpId="0" animBg="1"/>
      <p:bldP spid="21" grpId="0" animBg="1"/>
      <p:bldP spid="22" grpId="0" animBg="1"/>
      <p:bldP spid="24" grpId="0"/>
      <p:bldP spid="26" grpId="0" animBg="1"/>
      <p:bldP spid="27" grpId="0"/>
      <p:bldP spid="28" grpId="0"/>
      <p:bldP spid="29" grpId="0"/>
      <p:bldP spid="30" grpId="0"/>
      <p:bldP spid="31" grpId="0"/>
      <p:bldP spid="32" grpId="0"/>
      <p:bldP spid="33" grpId="0"/>
      <p:bldP spid="34" grpId="0"/>
      <p:bldP spid="35" grpId="0"/>
      <p:bldP spid="36" grpId="0" animBg="1"/>
      <p:bldP spid="39" grpId="0" animBg="1"/>
      <p:bldP spid="4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5361"/>
    </mc:Choice>
    <mc:Fallback xmlns="">
      <p:transition spd="slow" advTm="5361"/>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Lesson Plan</a:t>
            </a:r>
          </a:p>
        </p:txBody>
      </p:sp>
      <p:graphicFrame>
        <p:nvGraphicFramePr>
          <p:cNvPr id="2" name="Table 1">
            <a:extLst>
              <a:ext uri="{FF2B5EF4-FFF2-40B4-BE49-F238E27FC236}">
                <a16:creationId xmlns:a16="http://schemas.microsoft.com/office/drawing/2014/main" id="{4678473D-203D-4466-B37B-D006E7CC602B}"/>
              </a:ext>
            </a:extLst>
          </p:cNvPr>
          <p:cNvGraphicFramePr>
            <a:graphicFrameLocks noGrp="1"/>
          </p:cNvGraphicFramePr>
          <p:nvPr>
            <p:extLst>
              <p:ext uri="{D42A27DB-BD31-4B8C-83A1-F6EECF244321}">
                <p14:modId xmlns:p14="http://schemas.microsoft.com/office/powerpoint/2010/main" val="806168011"/>
              </p:ext>
            </p:extLst>
          </p:nvPr>
        </p:nvGraphicFramePr>
        <p:xfrm>
          <a:off x="1581150" y="1774092"/>
          <a:ext cx="10274787" cy="3081837"/>
        </p:xfrm>
        <a:graphic>
          <a:graphicData uri="http://schemas.openxmlformats.org/drawingml/2006/table">
            <a:tbl>
              <a:tblPr/>
              <a:tblGrid>
                <a:gridCol w="3424929">
                  <a:extLst>
                    <a:ext uri="{9D8B030D-6E8A-4147-A177-3AD203B41FA5}">
                      <a16:colId xmlns:a16="http://schemas.microsoft.com/office/drawing/2014/main" val="2627052330"/>
                    </a:ext>
                  </a:extLst>
                </a:gridCol>
                <a:gridCol w="3424929">
                  <a:extLst>
                    <a:ext uri="{9D8B030D-6E8A-4147-A177-3AD203B41FA5}">
                      <a16:colId xmlns:a16="http://schemas.microsoft.com/office/drawing/2014/main" val="1109486369"/>
                    </a:ext>
                  </a:extLst>
                </a:gridCol>
                <a:gridCol w="3424929">
                  <a:extLst>
                    <a:ext uri="{9D8B030D-6E8A-4147-A177-3AD203B41FA5}">
                      <a16:colId xmlns:a16="http://schemas.microsoft.com/office/drawing/2014/main" val="39795398"/>
                    </a:ext>
                  </a:extLst>
                </a:gridCol>
              </a:tblGrid>
              <a:tr h="898869">
                <a:tc>
                  <a:txBody>
                    <a:bodyPr/>
                    <a:lstStyle/>
                    <a:p>
                      <a:r>
                        <a:rPr lang="en-AU" b="0" u="none" strike="noStrike">
                          <a:solidFill>
                            <a:srgbClr val="0074B8"/>
                          </a:solidFill>
                          <a:effectLst/>
                          <a:hlinkClick r:id="rId3"/>
                        </a:rPr>
                        <a:t>Create a map</a:t>
                      </a:r>
                      <a:endParaRPr lang="en-AU" b="0">
                        <a:effectLst/>
                      </a:endParaRP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b="0">
                          <a:effectLst/>
                        </a:rPr>
                        <a:t>Create a map showing evacuation routes in Houston.</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AU" b="0">
                          <a:effectLst/>
                        </a:rPr>
                        <a:t>10 minutes</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772017276"/>
                  </a:ext>
                </a:extLst>
              </a:tr>
              <a:tr h="1284099">
                <a:tc>
                  <a:txBody>
                    <a:bodyPr/>
                    <a:lstStyle/>
                    <a:p>
                      <a:r>
                        <a:rPr lang="en-AU" b="0" u="none" strike="noStrike">
                          <a:solidFill>
                            <a:srgbClr val="005E95"/>
                          </a:solidFill>
                          <a:effectLst/>
                          <a:hlinkClick r:id="rId4"/>
                        </a:rPr>
                        <a:t>Identify spatial patterns</a:t>
                      </a:r>
                      <a:endParaRPr lang="en-AU" b="0">
                        <a:effectLst/>
                      </a:endParaRP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8F8F8"/>
                    </a:solidFill>
                  </a:tcPr>
                </a:tc>
                <a:tc>
                  <a:txBody>
                    <a:bodyPr/>
                    <a:lstStyle/>
                    <a:p>
                      <a:r>
                        <a:rPr lang="en-US" b="0">
                          <a:effectLst/>
                        </a:rPr>
                        <a:t>Use smart mapping and pop-ups to determine areas with low vehicle ownership.</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8F8F8"/>
                    </a:solidFill>
                  </a:tcPr>
                </a:tc>
                <a:tc>
                  <a:txBody>
                    <a:bodyPr/>
                    <a:lstStyle/>
                    <a:p>
                      <a:r>
                        <a:rPr lang="en-AU" b="0">
                          <a:effectLst/>
                        </a:rPr>
                        <a:t>20 minutes</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8F8F8"/>
                    </a:solidFill>
                  </a:tcPr>
                </a:tc>
                <a:extLst>
                  <a:ext uri="{0D108BD9-81ED-4DB2-BD59-A6C34878D82A}">
                    <a16:rowId xmlns:a16="http://schemas.microsoft.com/office/drawing/2014/main" val="3071759084"/>
                  </a:ext>
                </a:extLst>
              </a:tr>
              <a:tr h="898869">
                <a:tc>
                  <a:txBody>
                    <a:bodyPr/>
                    <a:lstStyle/>
                    <a:p>
                      <a:r>
                        <a:rPr lang="en-AU" b="0" u="none" strike="noStrike">
                          <a:solidFill>
                            <a:srgbClr val="0074B8"/>
                          </a:solidFill>
                          <a:effectLst/>
                          <a:hlinkClick r:id="rId5"/>
                        </a:rPr>
                        <a:t>Create an app</a:t>
                      </a:r>
                      <a:endParaRPr lang="en-AU" b="0">
                        <a:effectLst/>
                      </a:endParaRP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a:noFill/>
                    </a:lnB>
                    <a:solidFill>
                      <a:srgbClr val="FFFFFF"/>
                    </a:solidFill>
                  </a:tcPr>
                </a:tc>
                <a:tc>
                  <a:txBody>
                    <a:bodyPr/>
                    <a:lstStyle/>
                    <a:p>
                      <a:r>
                        <a:rPr lang="en-US" b="0">
                          <a:effectLst/>
                        </a:rPr>
                        <a:t>Configure a web app to share your findings with others.</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a:noFill/>
                    </a:lnB>
                    <a:solidFill>
                      <a:srgbClr val="FFFFFF"/>
                    </a:solidFill>
                  </a:tcPr>
                </a:tc>
                <a:tc>
                  <a:txBody>
                    <a:bodyPr/>
                    <a:lstStyle/>
                    <a:p>
                      <a:r>
                        <a:rPr lang="en-AU" b="0">
                          <a:effectLst/>
                        </a:rPr>
                        <a:t>15 minutes</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686195847"/>
                  </a:ext>
                </a:extLst>
              </a:tr>
            </a:tbl>
          </a:graphicData>
        </a:graphic>
      </p:graphicFrame>
    </p:spTree>
    <p:custDataLst>
      <p:tags r:id="rId1"/>
    </p:custDataLst>
    <p:extLst>
      <p:ext uri="{BB962C8B-B14F-4D97-AF65-F5344CB8AC3E}">
        <p14:creationId xmlns:p14="http://schemas.microsoft.com/office/powerpoint/2010/main" val="272636782"/>
      </p:ext>
    </p:extLst>
  </p:cSld>
  <p:clrMapOvr>
    <a:masterClrMapping/>
  </p:clrMapOvr>
  <mc:AlternateContent xmlns:mc="http://schemas.openxmlformats.org/markup-compatibility/2006" xmlns:p14="http://schemas.microsoft.com/office/powerpoint/2010/main">
    <mc:Choice Requires="p14">
      <p:transition spd="slow" p14:dur="2000" advTm="11348"/>
    </mc:Choice>
    <mc:Fallback xmlns="">
      <p:transition spd="slow" advTm="1134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7D5A05-8AA3-4BA3-9B70-3109406D1EF6}"/>
              </a:ext>
            </a:extLst>
          </p:cNvPr>
          <p:cNvSpPr>
            <a:spLocks noGrp="1"/>
          </p:cNvSpPr>
          <p:nvPr>
            <p:ph sz="quarter" idx="13"/>
          </p:nvPr>
        </p:nvSpPr>
        <p:spPr>
          <a:xfrm>
            <a:off x="913775" y="2185860"/>
            <a:ext cx="4486656" cy="3424107"/>
          </a:xfrm>
        </p:spPr>
        <p:txBody>
          <a:bodyPr>
            <a:normAutofit/>
          </a:bodyPr>
          <a:lstStyle/>
          <a:p>
            <a:pPr lvl="0"/>
            <a:r>
              <a:rPr lang="en-US" sz="1600" cap="none"/>
              <a:t>Sign up and/or Sign in</a:t>
            </a:r>
            <a:endParaRPr lang="en-AU" sz="1600" cap="none"/>
          </a:p>
          <a:p>
            <a:pPr lvl="0"/>
            <a:r>
              <a:rPr lang="en-US" sz="1600" cap="none"/>
              <a:t>Create a map</a:t>
            </a:r>
            <a:endParaRPr lang="en-AU" sz="1600" cap="none"/>
          </a:p>
          <a:p>
            <a:pPr lvl="1"/>
            <a:r>
              <a:rPr lang="en-US" sz="1400" cap="none"/>
              <a:t>Click ‘Map’ and zoom to an area</a:t>
            </a:r>
            <a:endParaRPr lang="en-AU" sz="1400" cap="none"/>
          </a:p>
          <a:p>
            <a:pPr lvl="2"/>
            <a:r>
              <a:rPr lang="en-US" sz="1200" cap="none"/>
              <a:t>via mouse wheel</a:t>
            </a:r>
            <a:endParaRPr lang="en-AU" sz="1200" cap="none"/>
          </a:p>
          <a:p>
            <a:pPr lvl="2"/>
            <a:r>
              <a:rPr lang="en-US" sz="1200" cap="none"/>
              <a:t>Searching for ‘Houston’</a:t>
            </a:r>
            <a:endParaRPr lang="en-AU" sz="1200" cap="none"/>
          </a:p>
          <a:p>
            <a:pPr lvl="1"/>
            <a:r>
              <a:rPr lang="en-US" sz="1400" cap="none"/>
              <a:t>Add a layer</a:t>
            </a:r>
            <a:endParaRPr lang="en-AU" sz="1400" cap="none"/>
          </a:p>
          <a:p>
            <a:pPr lvl="2"/>
            <a:r>
              <a:rPr lang="en-US" sz="1200" cap="none"/>
              <a:t>‘</a:t>
            </a:r>
            <a:r>
              <a:rPr lang="en-US" sz="1200" i="1" cap="none"/>
              <a:t>Hurricane Evacuation Routes’</a:t>
            </a:r>
            <a:endParaRPr lang="en-AU" sz="1200" cap="none"/>
          </a:p>
          <a:p>
            <a:pPr lvl="1"/>
            <a:r>
              <a:rPr lang="en-US" sz="1400" cap="none"/>
              <a:t>Change the base map and line styles</a:t>
            </a:r>
            <a:endParaRPr lang="en-AU" sz="1400" cap="none"/>
          </a:p>
          <a:p>
            <a:pPr lvl="1"/>
            <a:r>
              <a:rPr lang="en-US" sz="1400" cap="none"/>
              <a:t>Save map</a:t>
            </a:r>
            <a:endParaRPr lang="en-AU" sz="1400" cap="none"/>
          </a:p>
          <a:p>
            <a:pPr lvl="1"/>
            <a:r>
              <a:rPr lang="en-US" sz="1400" cap="none"/>
              <a:t>Set map for share</a:t>
            </a:r>
            <a:endParaRPr lang="en-AU" sz="1400" cap="none"/>
          </a:p>
        </p:txBody>
      </p:sp>
      <p:sp>
        <p:nvSpPr>
          <p:cNvPr id="4" name="Slide Number Placeholder 3">
            <a:extLst>
              <a:ext uri="{FF2B5EF4-FFF2-40B4-BE49-F238E27FC236}">
                <a16:creationId xmlns:a16="http://schemas.microsoft.com/office/drawing/2014/main" id="{60538C98-81CC-4832-80C5-69811F1B1947}"/>
              </a:ext>
            </a:extLst>
          </p:cNvPr>
          <p:cNvSpPr>
            <a:spLocks noGrp="1"/>
          </p:cNvSpPr>
          <p:nvPr>
            <p:ph type="sldNum" sz="quarter" idx="12"/>
          </p:nvPr>
        </p:nvSpPr>
        <p:spPr/>
        <p:txBody>
          <a:bodyPr/>
          <a:lstStyle/>
          <a:p>
            <a:fld id="{6D22F896-40B5-4ADD-8801-0D06FADFA095}" type="slidenum">
              <a:rPr lang="en-US" smtClean="0"/>
              <a:t>3</a:t>
            </a:fld>
            <a:endParaRPr lang="en-US" dirty="0"/>
          </a:p>
        </p:txBody>
      </p:sp>
      <p:sp>
        <p:nvSpPr>
          <p:cNvPr id="5" name="Content Placeholder 2">
            <a:extLst>
              <a:ext uri="{FF2B5EF4-FFF2-40B4-BE49-F238E27FC236}">
                <a16:creationId xmlns:a16="http://schemas.microsoft.com/office/drawing/2014/main" id="{E7DE9E8D-2CF7-4C75-BF10-9A8103249DEB}"/>
              </a:ext>
            </a:extLst>
          </p:cNvPr>
          <p:cNvSpPr txBox="1">
            <a:spLocks/>
          </p:cNvSpPr>
          <p:nvPr/>
        </p:nvSpPr>
        <p:spPr>
          <a:xfrm>
            <a:off x="5771034" y="2185860"/>
            <a:ext cx="5507191" cy="342410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US" sz="1600" cap="none"/>
              <a:t>Add demographic data</a:t>
            </a:r>
            <a:endParaRPr lang="en-AU" sz="1600" cap="none"/>
          </a:p>
          <a:p>
            <a:pPr lvl="1"/>
            <a:r>
              <a:rPr lang="en-US" sz="1200" cap="none"/>
              <a:t>Add the layer, ‘</a:t>
            </a:r>
            <a:r>
              <a:rPr lang="en-US" sz="1200" i="1" cap="none"/>
              <a:t>Houston Demographics by Census Tracts’ </a:t>
            </a:r>
            <a:r>
              <a:rPr lang="en-US" sz="1200" cap="none"/>
              <a:t>to the map</a:t>
            </a:r>
            <a:endParaRPr lang="en-AU" sz="1200" cap="none"/>
          </a:p>
          <a:p>
            <a:r>
              <a:rPr lang="en-US" sz="1600" cap="none"/>
              <a:t>View the attribute tables</a:t>
            </a:r>
            <a:endParaRPr lang="en-AU" sz="1600" cap="none"/>
          </a:p>
          <a:p>
            <a:r>
              <a:rPr lang="en-US" sz="1600" cap="none"/>
              <a:t>Style the layer with attribute data</a:t>
            </a:r>
            <a:endParaRPr lang="en-AU" sz="1600" cap="none"/>
          </a:p>
          <a:p>
            <a:r>
              <a:rPr lang="en-US" sz="1600" cap="none"/>
              <a:t>Normalise the style data</a:t>
            </a:r>
            <a:endParaRPr lang="en-AU" sz="1600" cap="none"/>
          </a:p>
          <a:p>
            <a:r>
              <a:rPr lang="en-US" sz="1600" cap="none"/>
              <a:t>Customise the Pop-up</a:t>
            </a:r>
            <a:endParaRPr lang="en-AU" sz="1600" cap="none"/>
          </a:p>
          <a:p>
            <a:r>
              <a:rPr lang="en-US" sz="1600" cap="none"/>
              <a:t>Create a web App</a:t>
            </a:r>
            <a:endParaRPr lang="en-AU" sz="1600" cap="none"/>
          </a:p>
          <a:p>
            <a:r>
              <a:rPr lang="en-US" sz="1600" cap="none"/>
              <a:t>Copy the public URL of the web app.</a:t>
            </a:r>
            <a:endParaRPr lang="en-AU" sz="1600" cap="none"/>
          </a:p>
          <a:p>
            <a:endParaRPr lang="en-AU" sz="1600" cap="none"/>
          </a:p>
        </p:txBody>
      </p:sp>
      <p:sp>
        <p:nvSpPr>
          <p:cNvPr id="6" name="TextBox 5">
            <a:extLst>
              <a:ext uri="{FF2B5EF4-FFF2-40B4-BE49-F238E27FC236}">
                <a16:creationId xmlns:a16="http://schemas.microsoft.com/office/drawing/2014/main" id="{AC3DF6CE-E63B-4103-AE52-4C1FB6AA13F3}"/>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Summary</a:t>
            </a:r>
          </a:p>
        </p:txBody>
      </p:sp>
      <p:sp>
        <p:nvSpPr>
          <p:cNvPr id="7" name="Rectangle: Rounded Corners 6">
            <a:extLst>
              <a:ext uri="{FF2B5EF4-FFF2-40B4-BE49-F238E27FC236}">
                <a16:creationId xmlns:a16="http://schemas.microsoft.com/office/drawing/2014/main" id="{47E4CEE2-DA9E-4F0C-AD83-3CA8750DEAFD}"/>
              </a:ext>
            </a:extLst>
          </p:cNvPr>
          <p:cNvSpPr/>
          <p:nvPr/>
        </p:nvSpPr>
        <p:spPr>
          <a:xfrm>
            <a:off x="399907" y="5858747"/>
            <a:ext cx="1683474"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Details</a:t>
            </a:r>
            <a:endParaRPr lang="en-AU"/>
          </a:p>
        </p:txBody>
      </p:sp>
      <p:sp>
        <p:nvSpPr>
          <p:cNvPr id="8" name="TextBox 7">
            <a:extLst>
              <a:ext uri="{FF2B5EF4-FFF2-40B4-BE49-F238E27FC236}">
                <a16:creationId xmlns:a16="http://schemas.microsoft.com/office/drawing/2014/main" id="{B0297ADC-4271-4171-ABD8-3346D781177E}"/>
              </a:ext>
            </a:extLst>
          </p:cNvPr>
          <p:cNvSpPr txBox="1"/>
          <p:nvPr/>
        </p:nvSpPr>
        <p:spPr>
          <a:xfrm>
            <a:off x="1026368" y="1252632"/>
            <a:ext cx="7221803" cy="830997"/>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In this tutorial, you will learn to create a map, add layers, add demographic data, etc. as shown below. This is a beginner’s lesson to get started with ArcGIS, and does not cover all options and advanced functions.</a:t>
            </a:r>
          </a:p>
          <a:p>
            <a:pPr algn="just"/>
            <a:endParaRPr lang="en-US" sz="1200">
              <a:latin typeface="Calibri" panose="020F0502020204030204" pitchFamily="34" charset="0"/>
              <a:cs typeface="Calibri" panose="020F0502020204030204" pitchFamily="34" charset="0"/>
            </a:endParaRPr>
          </a:p>
          <a:p>
            <a:pPr algn="just"/>
            <a:r>
              <a:rPr lang="en-US" sz="1200">
                <a:latin typeface="Calibri" panose="020F0502020204030204" pitchFamily="34" charset="0"/>
                <a:cs typeface="Calibri" panose="020F0502020204030204" pitchFamily="34" charset="0"/>
              </a:rPr>
              <a:t>‘</a:t>
            </a:r>
            <a:r>
              <a:rPr lang="en-US" sz="1200" b="1">
                <a:latin typeface="Calibri" panose="020F0502020204030204" pitchFamily="34" charset="0"/>
                <a:cs typeface="Calibri" panose="020F0502020204030204" pitchFamily="34" charset="0"/>
              </a:rPr>
              <a:t>ArcGIS Online</a:t>
            </a:r>
            <a:r>
              <a:rPr lang="en-US" sz="1200">
                <a:latin typeface="Calibri" panose="020F0502020204030204" pitchFamily="34" charset="0"/>
                <a:cs typeface="Calibri" panose="020F0502020204030204" pitchFamily="34" charset="0"/>
              </a:rPr>
              <a:t>’ is used here. ‘</a:t>
            </a:r>
            <a:r>
              <a:rPr lang="en-US" sz="1200" b="1">
                <a:latin typeface="Calibri" panose="020F0502020204030204" pitchFamily="34" charset="0"/>
                <a:cs typeface="Calibri" panose="020F0502020204030204" pitchFamily="34" charset="0"/>
              </a:rPr>
              <a:t>ArcGIS Pro Desktop</a:t>
            </a:r>
            <a:r>
              <a:rPr lang="en-US" sz="1200">
                <a:latin typeface="Calibri" panose="020F0502020204030204" pitchFamily="34" charset="0"/>
                <a:cs typeface="Calibri" panose="020F0502020204030204" pitchFamily="34" charset="0"/>
              </a:rPr>
              <a:t>’ can achieve the same result, but the process is different.</a:t>
            </a:r>
          </a:p>
        </p:txBody>
      </p:sp>
    </p:spTree>
    <p:custDataLst>
      <p:tags r:id="rId1"/>
    </p:custDataLst>
    <p:extLst>
      <p:ext uri="{BB962C8B-B14F-4D97-AF65-F5344CB8AC3E}">
        <p14:creationId xmlns:p14="http://schemas.microsoft.com/office/powerpoint/2010/main" val="912963516"/>
      </p:ext>
    </p:extLst>
  </p:cSld>
  <p:clrMapOvr>
    <a:masterClrMapping/>
  </p:clrMapOvr>
  <mc:AlternateContent xmlns:mc="http://schemas.openxmlformats.org/markup-compatibility/2006">
    <mc:Choice xmlns:p14="http://schemas.microsoft.com/office/powerpoint/2010/main" Requires="p14">
      <p:transition spd="med" p14:dur="700" advTm="39875">
        <p:fade/>
      </p:transition>
    </mc:Choice>
    <mc:Fallback>
      <p:transition spd="med" advTm="3987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
                                            <p:txEl>
                                              <p:pRg st="0" end="0"/>
                                            </p:txEl>
                                          </p:spTgt>
                                        </p:tgtEl>
                                        <p:attrNameLst>
                                          <p:attrName>style.visibility</p:attrName>
                                        </p:attrNameLst>
                                      </p:cBhvr>
                                      <p:to>
                                        <p:strVal val="visible"/>
                                      </p:to>
                                    </p:set>
                                    <p:animEffect transition="in" filter="fade">
                                      <p:cBhvr>
                                        <p:cTn id="51" dur="500"/>
                                        <p:tgtEl>
                                          <p:spTgt spid="5">
                                            <p:txEl>
                                              <p:pRg st="0" end="0"/>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5">
                                            <p:txEl>
                                              <p:pRg st="1" end="1"/>
                                            </p:txEl>
                                          </p:spTgt>
                                        </p:tgtEl>
                                        <p:attrNameLst>
                                          <p:attrName>style.visibility</p:attrName>
                                        </p:attrNameLst>
                                      </p:cBhvr>
                                      <p:to>
                                        <p:strVal val="visible"/>
                                      </p:to>
                                    </p:set>
                                    <p:animEffect transition="in" filter="fade">
                                      <p:cBhvr>
                                        <p:cTn id="54" dur="500"/>
                                        <p:tgtEl>
                                          <p:spTgt spid="5">
                                            <p:txEl>
                                              <p:pRg st="1" end="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
                                            <p:txEl>
                                              <p:pRg st="2" end="2"/>
                                            </p:txEl>
                                          </p:spTgt>
                                        </p:tgtEl>
                                        <p:attrNameLst>
                                          <p:attrName>style.visibility</p:attrName>
                                        </p:attrNameLst>
                                      </p:cBhvr>
                                      <p:to>
                                        <p:strVal val="visible"/>
                                      </p:to>
                                    </p:set>
                                    <p:animEffect transition="in" filter="fade">
                                      <p:cBhvr>
                                        <p:cTn id="59" dur="500"/>
                                        <p:tgtEl>
                                          <p:spTgt spid="5">
                                            <p:txEl>
                                              <p:pRg st="2" end="2"/>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5">
                                            <p:txEl>
                                              <p:pRg st="3" end="3"/>
                                            </p:txEl>
                                          </p:spTgt>
                                        </p:tgtEl>
                                        <p:attrNameLst>
                                          <p:attrName>style.visibility</p:attrName>
                                        </p:attrNameLst>
                                      </p:cBhvr>
                                      <p:to>
                                        <p:strVal val="visible"/>
                                      </p:to>
                                    </p:set>
                                    <p:animEffect transition="in" filter="fade">
                                      <p:cBhvr>
                                        <p:cTn id="64" dur="500"/>
                                        <p:tgtEl>
                                          <p:spTgt spid="5">
                                            <p:txEl>
                                              <p:pRg st="3" end="3"/>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5">
                                            <p:txEl>
                                              <p:pRg st="4" end="4"/>
                                            </p:txEl>
                                          </p:spTgt>
                                        </p:tgtEl>
                                        <p:attrNameLst>
                                          <p:attrName>style.visibility</p:attrName>
                                        </p:attrNameLst>
                                      </p:cBhvr>
                                      <p:to>
                                        <p:strVal val="visible"/>
                                      </p:to>
                                    </p:set>
                                    <p:animEffect transition="in" filter="fade">
                                      <p:cBhvr>
                                        <p:cTn id="69" dur="500"/>
                                        <p:tgtEl>
                                          <p:spTgt spid="5">
                                            <p:txEl>
                                              <p:pRg st="4" end="4"/>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5">
                                            <p:txEl>
                                              <p:pRg st="5" end="5"/>
                                            </p:txEl>
                                          </p:spTgt>
                                        </p:tgtEl>
                                        <p:attrNameLst>
                                          <p:attrName>style.visibility</p:attrName>
                                        </p:attrNameLst>
                                      </p:cBhvr>
                                      <p:to>
                                        <p:strVal val="visible"/>
                                      </p:to>
                                    </p:set>
                                    <p:animEffect transition="in" filter="fade">
                                      <p:cBhvr>
                                        <p:cTn id="74" dur="500"/>
                                        <p:tgtEl>
                                          <p:spTgt spid="5">
                                            <p:txEl>
                                              <p:pRg st="5" end="5"/>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5">
                                            <p:txEl>
                                              <p:pRg st="6" end="6"/>
                                            </p:txEl>
                                          </p:spTgt>
                                        </p:tgtEl>
                                        <p:attrNameLst>
                                          <p:attrName>style.visibility</p:attrName>
                                        </p:attrNameLst>
                                      </p:cBhvr>
                                      <p:to>
                                        <p:strVal val="visible"/>
                                      </p:to>
                                    </p:set>
                                    <p:animEffect transition="in" filter="fade">
                                      <p:cBhvr>
                                        <p:cTn id="79" dur="500"/>
                                        <p:tgtEl>
                                          <p:spTgt spid="5">
                                            <p:txEl>
                                              <p:pRg st="6" end="6"/>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5">
                                            <p:txEl>
                                              <p:pRg st="7" end="7"/>
                                            </p:txEl>
                                          </p:spTgt>
                                        </p:tgtEl>
                                        <p:attrNameLst>
                                          <p:attrName>style.visibility</p:attrName>
                                        </p:attrNameLst>
                                      </p:cBhvr>
                                      <p:to>
                                        <p:strVal val="visible"/>
                                      </p:to>
                                    </p:set>
                                    <p:animEffect transition="in" filter="fade">
                                      <p:cBhvr>
                                        <p:cTn id="84" dur="500"/>
                                        <p:tgtEl>
                                          <p:spTgt spid="5">
                                            <p:txEl>
                                              <p:pRg st="7" end="7"/>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14" presetClass="entr" presetSubtype="10" fill="hold" grpId="0" nodeType="clickEffect">
                                  <p:stCondLst>
                                    <p:cond delay="0"/>
                                  </p:stCondLst>
                                  <p:childTnLst>
                                    <p:set>
                                      <p:cBhvr>
                                        <p:cTn id="88" dur="1" fill="hold">
                                          <p:stCondLst>
                                            <p:cond delay="0"/>
                                          </p:stCondLst>
                                        </p:cTn>
                                        <p:tgtEl>
                                          <p:spTgt spid="7"/>
                                        </p:tgtEl>
                                        <p:attrNameLst>
                                          <p:attrName>style.visibility</p:attrName>
                                        </p:attrNameLst>
                                      </p:cBhvr>
                                      <p:to>
                                        <p:strVal val="visible"/>
                                      </p:to>
                                    </p:set>
                                    <p:animEffect transition="in" filter="randombar(horizontal)">
                                      <p:cBhvr>
                                        <p:cTn id="8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34BD8A-D910-46B2-B9E6-9A0D989364AD}"/>
              </a:ext>
            </a:extLst>
          </p:cNvPr>
          <p:cNvSpPr>
            <a:spLocks noGrp="1"/>
          </p:cNvSpPr>
          <p:nvPr>
            <p:ph type="sldNum" sz="quarter" idx="12"/>
          </p:nvPr>
        </p:nvSpPr>
        <p:spPr/>
        <p:txBody>
          <a:bodyPr/>
          <a:lstStyle/>
          <a:p>
            <a:fld id="{6D22F896-40B5-4ADD-8801-0D06FADFA095}" type="slidenum">
              <a:rPr lang="en-US" smtClean="0"/>
              <a:t>4</a:t>
            </a:fld>
            <a:endParaRPr lang="en-US" dirty="0"/>
          </a:p>
        </p:txBody>
      </p:sp>
      <p:sp>
        <p:nvSpPr>
          <p:cNvPr id="5" name="TextBox 4">
            <a:extLst>
              <a:ext uri="{FF2B5EF4-FFF2-40B4-BE49-F238E27FC236}">
                <a16:creationId xmlns:a16="http://schemas.microsoft.com/office/drawing/2014/main" id="{B3168CA3-72B5-4E2C-B9E7-D9F9C4722389}"/>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Sign Up and Sign In</a:t>
            </a:r>
          </a:p>
        </p:txBody>
      </p:sp>
      <p:sp>
        <p:nvSpPr>
          <p:cNvPr id="6" name="TextBox 5">
            <a:extLst>
              <a:ext uri="{FF2B5EF4-FFF2-40B4-BE49-F238E27FC236}">
                <a16:creationId xmlns:a16="http://schemas.microsoft.com/office/drawing/2014/main" id="{032DE5D2-346F-4899-9C9B-5C260733C79B}"/>
              </a:ext>
            </a:extLst>
          </p:cNvPr>
          <p:cNvSpPr txBox="1"/>
          <p:nvPr/>
        </p:nvSpPr>
        <p:spPr>
          <a:xfrm>
            <a:off x="1026369" y="1138335"/>
            <a:ext cx="10375640" cy="461665"/>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In this lesson, you'll create a map that shows hurricane evacuation routes in Houston, Texas. First, you'll create a new map and locate Houston, Texas. Then, you'll add a map layer that shows evacuation routes. Lastly, you'll change the way your map and layers look to better display the data.</a:t>
            </a:r>
          </a:p>
        </p:txBody>
      </p:sp>
      <p:sp>
        <p:nvSpPr>
          <p:cNvPr id="7" name="Rectangle 6">
            <a:extLst>
              <a:ext uri="{FF2B5EF4-FFF2-40B4-BE49-F238E27FC236}">
                <a16:creationId xmlns:a16="http://schemas.microsoft.com/office/drawing/2014/main" id="{8A88BC02-015C-48BB-882A-32407F79C2C7}"/>
              </a:ext>
            </a:extLst>
          </p:cNvPr>
          <p:cNvSpPr/>
          <p:nvPr/>
        </p:nvSpPr>
        <p:spPr>
          <a:xfrm>
            <a:off x="1026369" y="1638529"/>
            <a:ext cx="10371911" cy="276999"/>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If you don't have an ArcGIS account, you can sign up for a free </a:t>
            </a:r>
            <a:r>
              <a:rPr lang="en-US" sz="1200">
                <a:latin typeface="Calibri" panose="020F0502020204030204" pitchFamily="34" charset="0"/>
                <a:cs typeface="Calibri" panose="020F0502020204030204" pitchFamily="34" charset="0"/>
                <a:hlinkClick r:id="rId3"/>
              </a:rPr>
              <a:t>public account</a:t>
            </a:r>
            <a:r>
              <a:rPr lang="en-US" sz="1200">
                <a:latin typeface="Calibri" panose="020F0502020204030204" pitchFamily="34" charset="0"/>
                <a:cs typeface="Calibri" panose="020F0502020204030204" pitchFamily="34" charset="0"/>
              </a:rPr>
              <a:t> or an </a:t>
            </a:r>
            <a:r>
              <a:rPr lang="en-US" sz="1200">
                <a:latin typeface="Calibri" panose="020F0502020204030204" pitchFamily="34" charset="0"/>
                <a:cs typeface="Calibri" panose="020F0502020204030204" pitchFamily="34" charset="0"/>
                <a:hlinkClick r:id="rId4"/>
              </a:rPr>
              <a:t>ArcGIS free trial</a:t>
            </a:r>
            <a:r>
              <a:rPr lang="en-US" sz="1200">
                <a:latin typeface="Calibri" panose="020F0502020204030204" pitchFamily="34" charset="0"/>
                <a:cs typeface="Calibri" panose="020F0502020204030204" pitchFamily="34" charset="0"/>
              </a:rPr>
              <a:t>.</a:t>
            </a:r>
            <a:endParaRPr lang="en-AU" sz="1200">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998738DC-9F68-4A99-B45C-9830260237FD}"/>
              </a:ext>
            </a:extLst>
          </p:cNvPr>
          <p:cNvPicPr>
            <a:picLocks noChangeAspect="1"/>
          </p:cNvPicPr>
          <p:nvPr/>
        </p:nvPicPr>
        <p:blipFill>
          <a:blip r:embed="rId5"/>
          <a:stretch>
            <a:fillRect/>
          </a:stretch>
        </p:blipFill>
        <p:spPr>
          <a:xfrm>
            <a:off x="8575218" y="1963538"/>
            <a:ext cx="2832133" cy="2655994"/>
          </a:xfrm>
          <a:prstGeom prst="rect">
            <a:avLst/>
          </a:prstGeom>
        </p:spPr>
      </p:pic>
      <p:pic>
        <p:nvPicPr>
          <p:cNvPr id="14" name="Picture 13">
            <a:extLst>
              <a:ext uri="{FF2B5EF4-FFF2-40B4-BE49-F238E27FC236}">
                <a16:creationId xmlns:a16="http://schemas.microsoft.com/office/drawing/2014/main" id="{C6F3A066-7C12-4EAE-87D8-B18E3115D080}"/>
              </a:ext>
            </a:extLst>
          </p:cNvPr>
          <p:cNvPicPr>
            <a:picLocks noChangeAspect="1"/>
          </p:cNvPicPr>
          <p:nvPr/>
        </p:nvPicPr>
        <p:blipFill>
          <a:blip r:embed="rId6"/>
          <a:stretch>
            <a:fillRect/>
          </a:stretch>
        </p:blipFill>
        <p:spPr>
          <a:xfrm>
            <a:off x="5019476" y="3534931"/>
            <a:ext cx="3527277" cy="2310827"/>
          </a:xfrm>
          <a:prstGeom prst="rect">
            <a:avLst/>
          </a:prstGeom>
        </p:spPr>
      </p:pic>
      <p:grpSp>
        <p:nvGrpSpPr>
          <p:cNvPr id="32" name="Group 31">
            <a:extLst>
              <a:ext uri="{FF2B5EF4-FFF2-40B4-BE49-F238E27FC236}">
                <a16:creationId xmlns:a16="http://schemas.microsoft.com/office/drawing/2014/main" id="{0D02E04A-0534-4262-9D79-59E5BC419F38}"/>
              </a:ext>
            </a:extLst>
          </p:cNvPr>
          <p:cNvGrpSpPr/>
          <p:nvPr/>
        </p:nvGrpSpPr>
        <p:grpSpPr>
          <a:xfrm>
            <a:off x="1026368" y="3846024"/>
            <a:ext cx="3977552" cy="1023425"/>
            <a:chOff x="1045029" y="3790046"/>
            <a:chExt cx="3977552" cy="1023425"/>
          </a:xfrm>
        </p:grpSpPr>
        <p:pic>
          <p:nvPicPr>
            <p:cNvPr id="18" name="Picture 17">
              <a:extLst>
                <a:ext uri="{FF2B5EF4-FFF2-40B4-BE49-F238E27FC236}">
                  <a16:creationId xmlns:a16="http://schemas.microsoft.com/office/drawing/2014/main" id="{D1C1D0F1-2F98-4A7C-A0CC-DB1C16EC2752}"/>
                </a:ext>
              </a:extLst>
            </p:cNvPr>
            <p:cNvPicPr>
              <a:picLocks noChangeAspect="1"/>
            </p:cNvPicPr>
            <p:nvPr/>
          </p:nvPicPr>
          <p:blipFill>
            <a:blip r:embed="rId7"/>
            <a:stretch>
              <a:fillRect/>
            </a:stretch>
          </p:blipFill>
          <p:spPr>
            <a:xfrm>
              <a:off x="1045029" y="3790046"/>
              <a:ext cx="3972894" cy="1023425"/>
            </a:xfrm>
            <a:prstGeom prst="rect">
              <a:avLst/>
            </a:prstGeom>
          </p:spPr>
        </p:pic>
        <p:sp>
          <p:nvSpPr>
            <p:cNvPr id="19" name="Rectangle 18">
              <a:extLst>
                <a:ext uri="{FF2B5EF4-FFF2-40B4-BE49-F238E27FC236}">
                  <a16:creationId xmlns:a16="http://schemas.microsoft.com/office/drawing/2014/main" id="{0848408B-F917-4BAA-BDBA-D1EE3AFDDD60}"/>
                </a:ext>
              </a:extLst>
            </p:cNvPr>
            <p:cNvSpPr/>
            <p:nvPr/>
          </p:nvSpPr>
          <p:spPr>
            <a:xfrm>
              <a:off x="4705340" y="3799374"/>
              <a:ext cx="317241" cy="1888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20" name="Picture 19">
            <a:extLst>
              <a:ext uri="{FF2B5EF4-FFF2-40B4-BE49-F238E27FC236}">
                <a16:creationId xmlns:a16="http://schemas.microsoft.com/office/drawing/2014/main" id="{EF2CDA2E-9B3C-4EF6-B073-DC76031D6ACA}"/>
              </a:ext>
            </a:extLst>
          </p:cNvPr>
          <p:cNvPicPr>
            <a:picLocks noChangeAspect="1"/>
          </p:cNvPicPr>
          <p:nvPr/>
        </p:nvPicPr>
        <p:blipFill>
          <a:blip r:embed="rId8"/>
          <a:stretch>
            <a:fillRect/>
          </a:stretch>
        </p:blipFill>
        <p:spPr>
          <a:xfrm>
            <a:off x="5017923" y="1963538"/>
            <a:ext cx="3538248" cy="1549411"/>
          </a:xfrm>
          <a:prstGeom prst="rect">
            <a:avLst/>
          </a:prstGeom>
        </p:spPr>
      </p:pic>
      <p:grpSp>
        <p:nvGrpSpPr>
          <p:cNvPr id="33" name="Group 32">
            <a:extLst>
              <a:ext uri="{FF2B5EF4-FFF2-40B4-BE49-F238E27FC236}">
                <a16:creationId xmlns:a16="http://schemas.microsoft.com/office/drawing/2014/main" id="{FF4CDFA2-B711-45EC-A1C1-0805FF3C79AA}"/>
              </a:ext>
            </a:extLst>
          </p:cNvPr>
          <p:cNvGrpSpPr/>
          <p:nvPr/>
        </p:nvGrpSpPr>
        <p:grpSpPr>
          <a:xfrm>
            <a:off x="1026368" y="4940815"/>
            <a:ext cx="3988400" cy="909804"/>
            <a:chOff x="1029523" y="4922153"/>
            <a:chExt cx="3988400" cy="909804"/>
          </a:xfrm>
        </p:grpSpPr>
        <p:pic>
          <p:nvPicPr>
            <p:cNvPr id="21" name="Picture 20">
              <a:extLst>
                <a:ext uri="{FF2B5EF4-FFF2-40B4-BE49-F238E27FC236}">
                  <a16:creationId xmlns:a16="http://schemas.microsoft.com/office/drawing/2014/main" id="{9DACA683-D464-43BB-A422-9CB163A4BEC9}"/>
                </a:ext>
              </a:extLst>
            </p:cNvPr>
            <p:cNvPicPr>
              <a:picLocks noChangeAspect="1"/>
            </p:cNvPicPr>
            <p:nvPr/>
          </p:nvPicPr>
          <p:blipFill>
            <a:blip r:embed="rId9"/>
            <a:stretch>
              <a:fillRect/>
            </a:stretch>
          </p:blipFill>
          <p:spPr>
            <a:xfrm>
              <a:off x="1029523" y="4922613"/>
              <a:ext cx="3988400" cy="909344"/>
            </a:xfrm>
            <a:prstGeom prst="rect">
              <a:avLst/>
            </a:prstGeom>
          </p:spPr>
        </p:pic>
        <p:sp>
          <p:nvSpPr>
            <p:cNvPr id="26" name="Rectangle 25">
              <a:extLst>
                <a:ext uri="{FF2B5EF4-FFF2-40B4-BE49-F238E27FC236}">
                  <a16:creationId xmlns:a16="http://schemas.microsoft.com/office/drawing/2014/main" id="{2143CFD0-C61C-42DD-925C-82D110CEB769}"/>
                </a:ext>
              </a:extLst>
            </p:cNvPr>
            <p:cNvSpPr/>
            <p:nvPr/>
          </p:nvSpPr>
          <p:spPr>
            <a:xfrm>
              <a:off x="4427447" y="4922153"/>
              <a:ext cx="562012" cy="1888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3261F5B2-30F0-4883-9344-4A533BDCB6C7}"/>
                </a:ext>
              </a:extLst>
            </p:cNvPr>
            <p:cNvSpPr/>
            <p:nvPr/>
          </p:nvSpPr>
          <p:spPr>
            <a:xfrm>
              <a:off x="1791477" y="4925194"/>
              <a:ext cx="317241" cy="1418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8" name="TextBox 27">
            <a:extLst>
              <a:ext uri="{FF2B5EF4-FFF2-40B4-BE49-F238E27FC236}">
                <a16:creationId xmlns:a16="http://schemas.microsoft.com/office/drawing/2014/main" id="{C18F475D-A0E4-4A4D-A5D7-61EB89C1DB42}"/>
              </a:ext>
            </a:extLst>
          </p:cNvPr>
          <p:cNvSpPr txBox="1"/>
          <p:nvPr/>
        </p:nvSpPr>
        <p:spPr>
          <a:xfrm>
            <a:off x="1026369" y="1959353"/>
            <a:ext cx="3928188" cy="276999"/>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Sign Up: </a:t>
            </a:r>
            <a:r>
              <a:rPr lang="en-US" sz="1200">
                <a:latin typeface="Calibri" panose="020F0502020204030204" pitchFamily="34" charset="0"/>
                <a:cs typeface="Calibri" panose="020F0502020204030204" pitchFamily="34" charset="0"/>
                <a:hlinkClick r:id="rId3"/>
              </a:rPr>
              <a:t>https://www.arcgis.com/home/createaccount.html</a:t>
            </a:r>
            <a:endParaRPr lang="en-US" sz="1200">
              <a:latin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B4EC5750-45C0-494A-9FDD-E0B01BC21F4F}"/>
              </a:ext>
            </a:extLst>
          </p:cNvPr>
          <p:cNvSpPr txBox="1"/>
          <p:nvPr/>
        </p:nvSpPr>
        <p:spPr>
          <a:xfrm>
            <a:off x="1026368" y="3536299"/>
            <a:ext cx="3988400" cy="276999"/>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Sign In: </a:t>
            </a:r>
            <a:r>
              <a:rPr lang="en-US" sz="1200">
                <a:latin typeface="Calibri" panose="020F0502020204030204" pitchFamily="34" charset="0"/>
                <a:cs typeface="Calibri" panose="020F0502020204030204" pitchFamily="34" charset="0"/>
                <a:hlinkClick r:id="rId10"/>
              </a:rPr>
              <a:t>https://www.arcgis.com/home/index.html</a:t>
            </a:r>
            <a:r>
              <a:rPr lang="en-US" sz="1200">
                <a:latin typeface="Calibri" panose="020F0502020204030204" pitchFamily="34" charset="0"/>
                <a:cs typeface="Calibri" panose="020F0502020204030204" pitchFamily="34" charset="0"/>
              </a:rPr>
              <a:t>  </a:t>
            </a:r>
            <a:endParaRPr lang="en-AU" sz="1200">
              <a:latin typeface="Calibri" panose="020F0502020204030204" pitchFamily="34" charset="0"/>
              <a:cs typeface="Calibri" panose="020F0502020204030204" pitchFamily="34" charset="0"/>
            </a:endParaRPr>
          </a:p>
        </p:txBody>
      </p:sp>
      <p:sp>
        <p:nvSpPr>
          <p:cNvPr id="34" name="Rectangle: Rounded Corners 33">
            <a:extLst>
              <a:ext uri="{FF2B5EF4-FFF2-40B4-BE49-F238E27FC236}">
                <a16:creationId xmlns:a16="http://schemas.microsoft.com/office/drawing/2014/main" id="{E97C1ABE-3D78-4A02-9457-F0BFA06CD73E}"/>
              </a:ext>
            </a:extLst>
          </p:cNvPr>
          <p:cNvSpPr/>
          <p:nvPr/>
        </p:nvSpPr>
        <p:spPr>
          <a:xfrm>
            <a:off x="4785873" y="5934343"/>
            <a:ext cx="2158901"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Create a Map</a:t>
            </a:r>
            <a:endParaRPr lang="en-AU"/>
          </a:p>
        </p:txBody>
      </p:sp>
    </p:spTree>
    <p:custDataLst>
      <p:tags r:id="rId1"/>
    </p:custDataLst>
    <p:extLst>
      <p:ext uri="{BB962C8B-B14F-4D97-AF65-F5344CB8AC3E}">
        <p14:creationId xmlns:p14="http://schemas.microsoft.com/office/powerpoint/2010/main" val="4016404812"/>
      </p:ext>
    </p:extLst>
  </p:cSld>
  <p:clrMapOvr>
    <a:masterClrMapping/>
  </p:clrMapOvr>
  <mc:AlternateContent xmlns:mc="http://schemas.openxmlformats.org/markup-compatibility/2006" xmlns:p14="http://schemas.microsoft.com/office/powerpoint/2010/main">
    <mc:Choice Requires="p14">
      <p:transition spd="slow" p14:dur="2000" advTm="52618"/>
    </mc:Choice>
    <mc:Fallback xmlns="">
      <p:transition spd="slow" advTm="526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randombar(horizontal)">
                                      <p:cBhvr>
                                        <p:cTn id="4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8" grpId="0" animBg="1"/>
      <p:bldP spid="31" grpId="0" animBg="1"/>
      <p:bldP spid="3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val 29">
            <a:extLst>
              <a:ext uri="{FF2B5EF4-FFF2-40B4-BE49-F238E27FC236}">
                <a16:creationId xmlns:a16="http://schemas.microsoft.com/office/drawing/2014/main" id="{E6CB71EC-6B71-484F-B9A7-C2893ED5D78F}"/>
              </a:ext>
            </a:extLst>
          </p:cNvPr>
          <p:cNvSpPr/>
          <p:nvPr/>
        </p:nvSpPr>
        <p:spPr>
          <a:xfrm>
            <a:off x="3596951" y="1082670"/>
            <a:ext cx="121298" cy="12129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a:extLst>
              <a:ext uri="{FF2B5EF4-FFF2-40B4-BE49-F238E27FC236}">
                <a16:creationId xmlns:a16="http://schemas.microsoft.com/office/drawing/2014/main" id="{F1419731-1C5A-47D8-9CCE-A6500340F67B}"/>
              </a:ext>
            </a:extLst>
          </p:cNvPr>
          <p:cNvSpPr/>
          <p:nvPr/>
        </p:nvSpPr>
        <p:spPr>
          <a:xfrm>
            <a:off x="3520751" y="1021848"/>
            <a:ext cx="242595" cy="24259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3E067B3C-8444-4F81-AA47-28D5A9D197C8}"/>
              </a:ext>
            </a:extLst>
          </p:cNvPr>
          <p:cNvPicPr>
            <a:picLocks noChangeAspect="1"/>
          </p:cNvPicPr>
          <p:nvPr/>
        </p:nvPicPr>
        <p:blipFill>
          <a:blip r:embed="rId3"/>
          <a:stretch>
            <a:fillRect/>
          </a:stretch>
        </p:blipFill>
        <p:spPr>
          <a:xfrm>
            <a:off x="466044" y="969095"/>
            <a:ext cx="6296025" cy="361950"/>
          </a:xfrm>
          <a:prstGeom prst="rect">
            <a:avLst/>
          </a:prstGeom>
        </p:spPr>
      </p:pic>
      <p:sp>
        <p:nvSpPr>
          <p:cNvPr id="4" name="Slide Number Placeholder 3">
            <a:extLst>
              <a:ext uri="{FF2B5EF4-FFF2-40B4-BE49-F238E27FC236}">
                <a16:creationId xmlns:a16="http://schemas.microsoft.com/office/drawing/2014/main" id="{E8963491-F5F6-4184-B57A-BEF534CCAA50}"/>
              </a:ext>
            </a:extLst>
          </p:cNvPr>
          <p:cNvSpPr>
            <a:spLocks noGrp="1"/>
          </p:cNvSpPr>
          <p:nvPr>
            <p:ph type="sldNum" sz="quarter" idx="12"/>
          </p:nvPr>
        </p:nvSpPr>
        <p:spPr/>
        <p:txBody>
          <a:bodyPr/>
          <a:lstStyle/>
          <a:p>
            <a:fld id="{6D22F896-40B5-4ADD-8801-0D06FADFA095}" type="slidenum">
              <a:rPr lang="en-US" smtClean="0"/>
              <a:t>5</a:t>
            </a:fld>
            <a:endParaRPr lang="en-US" dirty="0"/>
          </a:p>
        </p:txBody>
      </p:sp>
      <p:sp>
        <p:nvSpPr>
          <p:cNvPr id="5" name="TextBox 4">
            <a:extLst>
              <a:ext uri="{FF2B5EF4-FFF2-40B4-BE49-F238E27FC236}">
                <a16:creationId xmlns:a16="http://schemas.microsoft.com/office/drawing/2014/main" id="{9538E0CE-A74F-4C2C-A8B7-96B6048AC0D9}"/>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Create a Map</a:t>
            </a:r>
          </a:p>
        </p:txBody>
      </p:sp>
      <p:sp>
        <p:nvSpPr>
          <p:cNvPr id="7" name="Rectangle 6">
            <a:extLst>
              <a:ext uri="{FF2B5EF4-FFF2-40B4-BE49-F238E27FC236}">
                <a16:creationId xmlns:a16="http://schemas.microsoft.com/office/drawing/2014/main" id="{CB34D096-0F00-4FA2-9E93-9EA22C4A4E1F}"/>
              </a:ext>
            </a:extLst>
          </p:cNvPr>
          <p:cNvSpPr/>
          <p:nvPr/>
        </p:nvSpPr>
        <p:spPr>
          <a:xfrm>
            <a:off x="3415004" y="979715"/>
            <a:ext cx="475861" cy="3359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EBBFCCC7-066E-4221-8B93-599B326CC252}"/>
              </a:ext>
            </a:extLst>
          </p:cNvPr>
          <p:cNvPicPr>
            <a:picLocks noChangeAspect="1"/>
          </p:cNvPicPr>
          <p:nvPr/>
        </p:nvPicPr>
        <p:blipFill>
          <a:blip r:embed="rId4"/>
          <a:stretch>
            <a:fillRect/>
          </a:stretch>
        </p:blipFill>
        <p:spPr>
          <a:xfrm>
            <a:off x="3372533" y="1453637"/>
            <a:ext cx="5744589" cy="400050"/>
          </a:xfrm>
          <a:prstGeom prst="rect">
            <a:avLst/>
          </a:prstGeom>
        </p:spPr>
      </p:pic>
      <p:pic>
        <p:nvPicPr>
          <p:cNvPr id="15" name="Picture 14">
            <a:extLst>
              <a:ext uri="{FF2B5EF4-FFF2-40B4-BE49-F238E27FC236}">
                <a16:creationId xmlns:a16="http://schemas.microsoft.com/office/drawing/2014/main" id="{AD5C594C-1981-4907-8BEA-C7788A1F9988}"/>
              </a:ext>
            </a:extLst>
          </p:cNvPr>
          <p:cNvPicPr>
            <a:picLocks noChangeAspect="1"/>
          </p:cNvPicPr>
          <p:nvPr/>
        </p:nvPicPr>
        <p:blipFill>
          <a:blip r:embed="rId5"/>
          <a:stretch>
            <a:fillRect/>
          </a:stretch>
        </p:blipFill>
        <p:spPr>
          <a:xfrm>
            <a:off x="3388163" y="2083643"/>
            <a:ext cx="3800475" cy="1085850"/>
          </a:xfrm>
          <a:prstGeom prst="rect">
            <a:avLst/>
          </a:prstGeom>
        </p:spPr>
      </p:pic>
      <p:pic>
        <p:nvPicPr>
          <p:cNvPr id="16" name="Picture 15">
            <a:extLst>
              <a:ext uri="{FF2B5EF4-FFF2-40B4-BE49-F238E27FC236}">
                <a16:creationId xmlns:a16="http://schemas.microsoft.com/office/drawing/2014/main" id="{00893A87-6293-4CBD-A78C-368ED66EBFB3}"/>
              </a:ext>
            </a:extLst>
          </p:cNvPr>
          <p:cNvPicPr>
            <a:picLocks noChangeAspect="1"/>
          </p:cNvPicPr>
          <p:nvPr/>
        </p:nvPicPr>
        <p:blipFill>
          <a:blip r:embed="rId6"/>
          <a:stretch>
            <a:fillRect/>
          </a:stretch>
        </p:blipFill>
        <p:spPr>
          <a:xfrm>
            <a:off x="3386453" y="3275628"/>
            <a:ext cx="2847975" cy="2228850"/>
          </a:xfrm>
          <a:prstGeom prst="rect">
            <a:avLst/>
          </a:prstGeom>
        </p:spPr>
      </p:pic>
      <p:pic>
        <p:nvPicPr>
          <p:cNvPr id="17" name="Picture 16">
            <a:extLst>
              <a:ext uri="{FF2B5EF4-FFF2-40B4-BE49-F238E27FC236}">
                <a16:creationId xmlns:a16="http://schemas.microsoft.com/office/drawing/2014/main" id="{4BE6AC0C-8937-4046-9965-4F44B3932B40}"/>
              </a:ext>
            </a:extLst>
          </p:cNvPr>
          <p:cNvPicPr>
            <a:picLocks noChangeAspect="1"/>
          </p:cNvPicPr>
          <p:nvPr/>
        </p:nvPicPr>
        <p:blipFill>
          <a:blip r:embed="rId7"/>
          <a:stretch>
            <a:fillRect/>
          </a:stretch>
        </p:blipFill>
        <p:spPr>
          <a:xfrm>
            <a:off x="7281555" y="1903256"/>
            <a:ext cx="3086100" cy="2238375"/>
          </a:xfrm>
          <a:prstGeom prst="rect">
            <a:avLst/>
          </a:prstGeom>
        </p:spPr>
      </p:pic>
      <p:pic>
        <p:nvPicPr>
          <p:cNvPr id="20" name="Picture 19">
            <a:extLst>
              <a:ext uri="{FF2B5EF4-FFF2-40B4-BE49-F238E27FC236}">
                <a16:creationId xmlns:a16="http://schemas.microsoft.com/office/drawing/2014/main" id="{CA4E0B95-D9E1-4770-B591-71C26EAC9B32}"/>
              </a:ext>
            </a:extLst>
          </p:cNvPr>
          <p:cNvPicPr>
            <a:picLocks noChangeAspect="1"/>
          </p:cNvPicPr>
          <p:nvPr/>
        </p:nvPicPr>
        <p:blipFill>
          <a:blip r:embed="rId8"/>
          <a:stretch>
            <a:fillRect/>
          </a:stretch>
        </p:blipFill>
        <p:spPr>
          <a:xfrm>
            <a:off x="6757431" y="969098"/>
            <a:ext cx="2359691" cy="363600"/>
          </a:xfrm>
          <a:prstGeom prst="rect">
            <a:avLst/>
          </a:prstGeom>
        </p:spPr>
      </p:pic>
      <p:sp>
        <p:nvSpPr>
          <p:cNvPr id="21" name="TextBox 20">
            <a:extLst>
              <a:ext uri="{FF2B5EF4-FFF2-40B4-BE49-F238E27FC236}">
                <a16:creationId xmlns:a16="http://schemas.microsoft.com/office/drawing/2014/main" id="{7098EBBE-80F9-42F3-9566-7AD9945825AA}"/>
              </a:ext>
            </a:extLst>
          </p:cNvPr>
          <p:cNvSpPr txBox="1"/>
          <p:nvPr/>
        </p:nvSpPr>
        <p:spPr>
          <a:xfrm>
            <a:off x="458393" y="4292084"/>
            <a:ext cx="2731904"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1. Click ‘Map’ and zoom to USA.</a:t>
            </a:r>
            <a:endParaRPr lang="en-AU" sz="1100">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8D40EEB9-09FE-4103-80A6-9661EA57A374}"/>
              </a:ext>
            </a:extLst>
          </p:cNvPr>
          <p:cNvSpPr txBox="1"/>
          <p:nvPr/>
        </p:nvSpPr>
        <p:spPr>
          <a:xfrm>
            <a:off x="458393" y="4526916"/>
            <a:ext cx="2731904"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2. Search for ‘Houston’.</a:t>
            </a:r>
            <a:endParaRPr lang="en-AU" sz="110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659784CE-D81C-495C-BAC2-D01A8E826F75}"/>
              </a:ext>
            </a:extLst>
          </p:cNvPr>
          <p:cNvSpPr txBox="1"/>
          <p:nvPr/>
        </p:nvSpPr>
        <p:spPr>
          <a:xfrm>
            <a:off x="458393" y="4761748"/>
            <a:ext cx="2472376"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3. Dismiss the ‘Search result’ box.</a:t>
            </a:r>
            <a:endParaRPr lang="en-AU" sz="1100">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82868961-8F85-41DB-A86C-6AD721959D32}"/>
              </a:ext>
            </a:extLst>
          </p:cNvPr>
          <p:cNvSpPr txBox="1"/>
          <p:nvPr/>
        </p:nvSpPr>
        <p:spPr>
          <a:xfrm>
            <a:off x="458393" y="5231412"/>
            <a:ext cx="2614009"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5. Click ‘</a:t>
            </a:r>
            <a:r>
              <a:rPr lang="en-US" sz="1100" i="1">
                <a:latin typeface="Calibri" panose="020F0502020204030204" pitchFamily="34" charset="0"/>
                <a:cs typeface="Calibri" panose="020F0502020204030204" pitchFamily="34" charset="0"/>
              </a:rPr>
              <a:t>Add | Browse Living Atlas Layers</a:t>
            </a:r>
            <a:r>
              <a:rPr lang="en-US" sz="1100">
                <a:latin typeface="Calibri" panose="020F0502020204030204" pitchFamily="34" charset="0"/>
                <a:cs typeface="Calibri" panose="020F0502020204030204" pitchFamily="34" charset="0"/>
              </a:rPr>
              <a:t>’.</a:t>
            </a:r>
            <a:endParaRPr lang="en-AU" sz="1100">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68A4B6F4-772E-41AE-9FB1-E82D45D55F15}"/>
              </a:ext>
            </a:extLst>
          </p:cNvPr>
          <p:cNvSpPr txBox="1"/>
          <p:nvPr/>
        </p:nvSpPr>
        <p:spPr>
          <a:xfrm>
            <a:off x="458393" y="5701076"/>
            <a:ext cx="1847145"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7. Click the Add button (+)</a:t>
            </a:r>
            <a:endParaRPr lang="en-AU" sz="1100">
              <a:latin typeface="Calibri" panose="020F0502020204030204" pitchFamily="34" charset="0"/>
              <a:cs typeface="Calibri" panose="020F0502020204030204" pitchFamily="34" charset="0"/>
            </a:endParaRPr>
          </a:p>
        </p:txBody>
      </p:sp>
      <p:sp>
        <p:nvSpPr>
          <p:cNvPr id="27" name="Rectangle: Rounded Corners 26">
            <a:extLst>
              <a:ext uri="{FF2B5EF4-FFF2-40B4-BE49-F238E27FC236}">
                <a16:creationId xmlns:a16="http://schemas.microsoft.com/office/drawing/2014/main" id="{A3D7415C-F7DE-4EDB-8145-72B0FFACB35B}"/>
              </a:ext>
            </a:extLst>
          </p:cNvPr>
          <p:cNvSpPr/>
          <p:nvPr/>
        </p:nvSpPr>
        <p:spPr>
          <a:xfrm>
            <a:off x="4785873" y="5934343"/>
            <a:ext cx="2158901"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Change Styles</a:t>
            </a:r>
            <a:endParaRPr lang="en-AU"/>
          </a:p>
        </p:txBody>
      </p:sp>
      <p:sp>
        <p:nvSpPr>
          <p:cNvPr id="28" name="Oval 27">
            <a:extLst>
              <a:ext uri="{FF2B5EF4-FFF2-40B4-BE49-F238E27FC236}">
                <a16:creationId xmlns:a16="http://schemas.microsoft.com/office/drawing/2014/main" id="{D363287B-778A-4B20-B52E-8F7B2268EB32}"/>
              </a:ext>
            </a:extLst>
          </p:cNvPr>
          <p:cNvSpPr/>
          <p:nvPr/>
        </p:nvSpPr>
        <p:spPr>
          <a:xfrm>
            <a:off x="10860834" y="1101012"/>
            <a:ext cx="121298" cy="12129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732B1C2F-396D-490D-A644-2B66B107A719}"/>
              </a:ext>
            </a:extLst>
          </p:cNvPr>
          <p:cNvSpPr/>
          <p:nvPr/>
        </p:nvSpPr>
        <p:spPr>
          <a:xfrm>
            <a:off x="10767527" y="1040363"/>
            <a:ext cx="242595" cy="24259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32" name="Group 31">
            <a:extLst>
              <a:ext uri="{FF2B5EF4-FFF2-40B4-BE49-F238E27FC236}">
                <a16:creationId xmlns:a16="http://schemas.microsoft.com/office/drawing/2014/main" id="{6AD27273-FF0B-4314-9F26-96178776B7CD}"/>
              </a:ext>
            </a:extLst>
          </p:cNvPr>
          <p:cNvGrpSpPr/>
          <p:nvPr/>
        </p:nvGrpSpPr>
        <p:grpSpPr>
          <a:xfrm>
            <a:off x="466044" y="1529388"/>
            <a:ext cx="2735264" cy="2165525"/>
            <a:chOff x="466044" y="2471789"/>
            <a:chExt cx="2735264" cy="2165525"/>
          </a:xfrm>
        </p:grpSpPr>
        <p:pic>
          <p:nvPicPr>
            <p:cNvPr id="10" name="Picture 9">
              <a:extLst>
                <a:ext uri="{FF2B5EF4-FFF2-40B4-BE49-F238E27FC236}">
                  <a16:creationId xmlns:a16="http://schemas.microsoft.com/office/drawing/2014/main" id="{CF807B4B-9025-4673-AD84-4DFF166A506D}"/>
                </a:ext>
              </a:extLst>
            </p:cNvPr>
            <p:cNvPicPr>
              <a:picLocks noChangeAspect="1"/>
            </p:cNvPicPr>
            <p:nvPr/>
          </p:nvPicPr>
          <p:blipFill>
            <a:blip r:embed="rId9"/>
            <a:stretch>
              <a:fillRect/>
            </a:stretch>
          </p:blipFill>
          <p:spPr>
            <a:xfrm>
              <a:off x="466044" y="2471789"/>
              <a:ext cx="2735264" cy="2165525"/>
            </a:xfrm>
            <a:prstGeom prst="rect">
              <a:avLst/>
            </a:prstGeom>
          </p:spPr>
        </p:pic>
        <p:sp>
          <p:nvSpPr>
            <p:cNvPr id="11" name="Rectangle 10">
              <a:extLst>
                <a:ext uri="{FF2B5EF4-FFF2-40B4-BE49-F238E27FC236}">
                  <a16:creationId xmlns:a16="http://schemas.microsoft.com/office/drawing/2014/main" id="{12A87979-7ED5-4B11-9BAC-C178A28A96AE}"/>
                </a:ext>
              </a:extLst>
            </p:cNvPr>
            <p:cNvSpPr/>
            <p:nvPr/>
          </p:nvSpPr>
          <p:spPr>
            <a:xfrm>
              <a:off x="1824345" y="3907318"/>
              <a:ext cx="183466" cy="17237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35" name="Picture 34">
            <a:extLst>
              <a:ext uri="{FF2B5EF4-FFF2-40B4-BE49-F238E27FC236}">
                <a16:creationId xmlns:a16="http://schemas.microsoft.com/office/drawing/2014/main" id="{41A56653-B2B3-4CB7-BDE0-CB6B9A745F8F}"/>
              </a:ext>
            </a:extLst>
          </p:cNvPr>
          <p:cNvPicPr>
            <a:picLocks noChangeAspect="1"/>
          </p:cNvPicPr>
          <p:nvPr/>
        </p:nvPicPr>
        <p:blipFill>
          <a:blip r:embed="rId10"/>
          <a:stretch>
            <a:fillRect/>
          </a:stretch>
        </p:blipFill>
        <p:spPr>
          <a:xfrm>
            <a:off x="3386453" y="2083643"/>
            <a:ext cx="3801600" cy="1096453"/>
          </a:xfrm>
          <a:prstGeom prst="rect">
            <a:avLst/>
          </a:prstGeom>
        </p:spPr>
      </p:pic>
      <p:sp>
        <p:nvSpPr>
          <p:cNvPr id="36" name="Rectangle 35">
            <a:extLst>
              <a:ext uri="{FF2B5EF4-FFF2-40B4-BE49-F238E27FC236}">
                <a16:creationId xmlns:a16="http://schemas.microsoft.com/office/drawing/2014/main" id="{A874AE17-1ABB-4EA7-9E62-3AB165760ACF}"/>
              </a:ext>
            </a:extLst>
          </p:cNvPr>
          <p:cNvSpPr/>
          <p:nvPr/>
        </p:nvSpPr>
        <p:spPr>
          <a:xfrm>
            <a:off x="7821169" y="1539119"/>
            <a:ext cx="1197027" cy="2776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TextBox 36">
            <a:extLst>
              <a:ext uri="{FF2B5EF4-FFF2-40B4-BE49-F238E27FC236}">
                <a16:creationId xmlns:a16="http://schemas.microsoft.com/office/drawing/2014/main" id="{522067AD-CBD2-4CAF-A7C0-715C349312FA}"/>
              </a:ext>
            </a:extLst>
          </p:cNvPr>
          <p:cNvSpPr txBox="1"/>
          <p:nvPr/>
        </p:nvSpPr>
        <p:spPr>
          <a:xfrm>
            <a:off x="458393" y="4996580"/>
            <a:ext cx="2731904"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4. Zoom until ‘Buffalo Bayou’ is visible.</a:t>
            </a:r>
            <a:endParaRPr lang="en-AU" sz="1100">
              <a:latin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0701C183-5679-41D9-AC0E-E93BCA0D2388}"/>
              </a:ext>
            </a:extLst>
          </p:cNvPr>
          <p:cNvSpPr txBox="1"/>
          <p:nvPr/>
        </p:nvSpPr>
        <p:spPr>
          <a:xfrm>
            <a:off x="458393" y="5466244"/>
            <a:ext cx="4452053"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6. Type in ‘</a:t>
            </a:r>
            <a:r>
              <a:rPr lang="en-US" sz="1100" i="1">
                <a:latin typeface="Calibri" panose="020F0502020204030204" pitchFamily="34" charset="0"/>
                <a:cs typeface="Calibri" panose="020F0502020204030204" pitchFamily="34" charset="0"/>
              </a:rPr>
              <a:t>Hurricane Evacuation Routes owner:Federal_User_Community</a:t>
            </a:r>
            <a:r>
              <a:rPr lang="en-US" sz="1100">
                <a:latin typeface="Calibri" panose="020F0502020204030204" pitchFamily="34" charset="0"/>
                <a:cs typeface="Calibri" panose="020F0502020204030204" pitchFamily="34" charset="0"/>
              </a:rPr>
              <a:t>’.</a:t>
            </a:r>
            <a:endParaRPr lang="en-AU" sz="1100" i="1">
              <a:latin typeface="Calibri" panose="020F0502020204030204" pitchFamily="34" charset="0"/>
              <a:cs typeface="Calibri" panose="020F0502020204030204" pitchFamily="34" charset="0"/>
            </a:endParaRPr>
          </a:p>
        </p:txBody>
      </p:sp>
      <p:grpSp>
        <p:nvGrpSpPr>
          <p:cNvPr id="40" name="Group 39">
            <a:extLst>
              <a:ext uri="{FF2B5EF4-FFF2-40B4-BE49-F238E27FC236}">
                <a16:creationId xmlns:a16="http://schemas.microsoft.com/office/drawing/2014/main" id="{8193CCB3-F10C-45CC-B09F-C4841E8EE6FC}"/>
              </a:ext>
            </a:extLst>
          </p:cNvPr>
          <p:cNvGrpSpPr/>
          <p:nvPr/>
        </p:nvGrpSpPr>
        <p:grpSpPr>
          <a:xfrm>
            <a:off x="7281555" y="4191200"/>
            <a:ext cx="3086100" cy="1992201"/>
            <a:chOff x="7281555" y="4191200"/>
            <a:chExt cx="3086100" cy="1992201"/>
          </a:xfrm>
        </p:grpSpPr>
        <p:pic>
          <p:nvPicPr>
            <p:cNvPr id="24" name="Picture 23">
              <a:extLst>
                <a:ext uri="{FF2B5EF4-FFF2-40B4-BE49-F238E27FC236}">
                  <a16:creationId xmlns:a16="http://schemas.microsoft.com/office/drawing/2014/main" id="{8F35D6F0-89DD-415C-9F2A-1D87C63CBAE8}"/>
                </a:ext>
              </a:extLst>
            </p:cNvPr>
            <p:cNvPicPr>
              <a:picLocks noChangeAspect="1"/>
            </p:cNvPicPr>
            <p:nvPr/>
          </p:nvPicPr>
          <p:blipFill>
            <a:blip r:embed="rId11"/>
            <a:stretch>
              <a:fillRect/>
            </a:stretch>
          </p:blipFill>
          <p:spPr>
            <a:xfrm>
              <a:off x="7281555" y="4191200"/>
              <a:ext cx="3086100" cy="1992201"/>
            </a:xfrm>
            <a:prstGeom prst="rect">
              <a:avLst/>
            </a:prstGeom>
          </p:spPr>
        </p:pic>
        <p:sp>
          <p:nvSpPr>
            <p:cNvPr id="39" name="Rectangle 38">
              <a:extLst>
                <a:ext uri="{FF2B5EF4-FFF2-40B4-BE49-F238E27FC236}">
                  <a16:creationId xmlns:a16="http://schemas.microsoft.com/office/drawing/2014/main" id="{4949C547-43FE-4D2B-9E82-0809D122BA92}"/>
                </a:ext>
              </a:extLst>
            </p:cNvPr>
            <p:cNvSpPr/>
            <p:nvPr/>
          </p:nvSpPr>
          <p:spPr>
            <a:xfrm>
              <a:off x="10075717" y="5919124"/>
              <a:ext cx="183466" cy="17237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 name="Rectangle 1">
            <a:extLst>
              <a:ext uri="{FF2B5EF4-FFF2-40B4-BE49-F238E27FC236}">
                <a16:creationId xmlns:a16="http://schemas.microsoft.com/office/drawing/2014/main" id="{58B5EF22-743B-44C2-BF4B-26E2F21F04AD}"/>
              </a:ext>
            </a:extLst>
          </p:cNvPr>
          <p:cNvSpPr/>
          <p:nvPr/>
        </p:nvSpPr>
        <p:spPr>
          <a:xfrm>
            <a:off x="3438449" y="3931138"/>
            <a:ext cx="883458" cy="260062"/>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99742524"/>
      </p:ext>
    </p:extLst>
  </p:cSld>
  <p:clrMapOvr>
    <a:masterClrMapping/>
  </p:clrMapOvr>
  <mc:AlternateContent xmlns:mc="http://schemas.openxmlformats.org/markup-compatibility/2006" xmlns:p14="http://schemas.microsoft.com/office/powerpoint/2010/main">
    <mc:Choice Requires="p14">
      <p:transition spd="slow" p14:dur="2000" advTm="61725"/>
    </mc:Choice>
    <mc:Fallback xmlns="">
      <p:transition spd="slow" advTm="617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000"/>
                                        <p:tgtEl>
                                          <p:spTgt spid="7"/>
                                        </p:tgtEl>
                                      </p:cBhvr>
                                    </p:animEffect>
                                    <p:anim calcmode="lin" valueType="num">
                                      <p:cBhvr>
                                        <p:cTn id="15" dur="2000" fill="hold"/>
                                        <p:tgtEl>
                                          <p:spTgt spid="7"/>
                                        </p:tgtEl>
                                        <p:attrNameLst>
                                          <p:attrName>ppt_w</p:attrName>
                                        </p:attrNameLst>
                                      </p:cBhvr>
                                      <p:tavLst>
                                        <p:tav tm="0" fmla="#ppt_w*sin(2.5*pi*$)">
                                          <p:val>
                                            <p:fltVal val="0"/>
                                          </p:val>
                                        </p:tav>
                                        <p:tav tm="100000">
                                          <p:val>
                                            <p:fltVal val="1"/>
                                          </p:val>
                                        </p:tav>
                                      </p:tavLst>
                                    </p:anim>
                                    <p:anim calcmode="lin" valueType="num">
                                      <p:cBhvr>
                                        <p:cTn id="16"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50" presetClass="path" presetSubtype="0" accel="50000" decel="50000" fill="hold" grpId="0" nodeType="clickEffect">
                                  <p:stCondLst>
                                    <p:cond delay="0"/>
                                  </p:stCondLst>
                                  <p:childTnLst>
                                    <p:animMotion origin="layout" path="M 5.55112E-17 0.03194 L -0.0724 0.03194 C -0.10482 0.03194 -0.14466 0.08842 -0.14466 0.13449 L -0.14466 0.23727 " pathEditMode="relative" rAng="0" ptsTypes="AAAA">
                                      <p:cBhvr>
                                        <p:cTn id="20" dur="2000" fill="hold"/>
                                        <p:tgtEl>
                                          <p:spTgt spid="30"/>
                                        </p:tgtEl>
                                        <p:attrNameLst>
                                          <p:attrName>ppt_x</p:attrName>
                                          <p:attrName>ppt_y</p:attrName>
                                        </p:attrNameLst>
                                      </p:cBhvr>
                                      <p:rCtr x="-7240" y="10255"/>
                                    </p:animMotion>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additive="base">
                                        <p:cTn id="30" dur="500" fill="hold"/>
                                        <p:tgtEl>
                                          <p:spTgt spid="22"/>
                                        </p:tgtEl>
                                        <p:attrNameLst>
                                          <p:attrName>ppt_x</p:attrName>
                                        </p:attrNameLst>
                                      </p:cBhvr>
                                      <p:tavLst>
                                        <p:tav tm="0">
                                          <p:val>
                                            <p:strVal val="#ppt_x"/>
                                          </p:val>
                                        </p:tav>
                                        <p:tav tm="100000">
                                          <p:val>
                                            <p:strVal val="#ppt_x"/>
                                          </p:val>
                                        </p:tav>
                                      </p:tavLst>
                                    </p:anim>
                                    <p:anim calcmode="lin" valueType="num">
                                      <p:cBhvr additive="base">
                                        <p:cTn id="3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45" presetClass="entr" presetSubtype="0" fill="hold" grpId="0"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2000"/>
                                        <p:tgtEl>
                                          <p:spTgt spid="36"/>
                                        </p:tgtEl>
                                      </p:cBhvr>
                                    </p:animEffect>
                                    <p:anim calcmode="lin" valueType="num">
                                      <p:cBhvr>
                                        <p:cTn id="42" dur="2000" fill="hold"/>
                                        <p:tgtEl>
                                          <p:spTgt spid="36"/>
                                        </p:tgtEl>
                                        <p:attrNameLst>
                                          <p:attrName>ppt_w</p:attrName>
                                        </p:attrNameLst>
                                      </p:cBhvr>
                                      <p:tavLst>
                                        <p:tav tm="0" fmla="#ppt_w*sin(2.5*pi*$)">
                                          <p:val>
                                            <p:fltVal val="0"/>
                                          </p:val>
                                        </p:tav>
                                        <p:tav tm="100000">
                                          <p:val>
                                            <p:fltVal val="1"/>
                                          </p:val>
                                        </p:tav>
                                      </p:tavLst>
                                    </p:anim>
                                    <p:anim calcmode="lin" valueType="num">
                                      <p:cBhvr>
                                        <p:cTn id="43" dur="2000" fill="hold"/>
                                        <p:tgtEl>
                                          <p:spTgt spid="36"/>
                                        </p:tgtEl>
                                        <p:attrNameLst>
                                          <p:attrName>ppt_h</p:attrName>
                                        </p:attrNameLst>
                                      </p:cBhvr>
                                      <p:tavLst>
                                        <p:tav tm="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anim calcmode="lin" valueType="num">
                                      <p:cBhvr additive="base">
                                        <p:cTn id="53" dur="500" fill="hold"/>
                                        <p:tgtEl>
                                          <p:spTgt spid="23"/>
                                        </p:tgtEl>
                                        <p:attrNameLst>
                                          <p:attrName>ppt_x</p:attrName>
                                        </p:attrNameLst>
                                      </p:cBhvr>
                                      <p:tavLst>
                                        <p:tav tm="0">
                                          <p:val>
                                            <p:strVal val="#ppt_x"/>
                                          </p:val>
                                        </p:tav>
                                        <p:tav tm="100000">
                                          <p:val>
                                            <p:strVal val="#ppt_x"/>
                                          </p:val>
                                        </p:tav>
                                      </p:tavLst>
                                    </p:anim>
                                    <p:anim calcmode="lin" valueType="num">
                                      <p:cBhvr additive="base">
                                        <p:cTn id="5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500"/>
                                        <p:tgtEl>
                                          <p:spTgt spid="35"/>
                                        </p:tgtEl>
                                      </p:cBhvr>
                                    </p:animEffect>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1000"/>
                                        <p:tgtEl>
                                          <p:spTgt spid="37"/>
                                        </p:tgtEl>
                                      </p:cBhvr>
                                    </p:animEffect>
                                    <p:anim calcmode="lin" valueType="num">
                                      <p:cBhvr>
                                        <p:cTn id="65" dur="1000" fill="hold"/>
                                        <p:tgtEl>
                                          <p:spTgt spid="37"/>
                                        </p:tgtEl>
                                        <p:attrNameLst>
                                          <p:attrName>ppt_x</p:attrName>
                                        </p:attrNameLst>
                                      </p:cBhvr>
                                      <p:tavLst>
                                        <p:tav tm="0">
                                          <p:val>
                                            <p:strVal val="#ppt_x"/>
                                          </p:val>
                                        </p:tav>
                                        <p:tav tm="100000">
                                          <p:val>
                                            <p:strVal val="#ppt_x"/>
                                          </p:val>
                                        </p:tav>
                                      </p:tavLst>
                                    </p:anim>
                                    <p:anim calcmode="lin" valueType="num">
                                      <p:cBhvr>
                                        <p:cTn id="66"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grpId="0" nodeType="clickEffect">
                                  <p:stCondLst>
                                    <p:cond delay="0"/>
                                  </p:stCondLst>
                                  <p:childTnLst>
                                    <p:set>
                                      <p:cBhvr>
                                        <p:cTn id="75" dur="1" fill="hold">
                                          <p:stCondLst>
                                            <p:cond delay="0"/>
                                          </p:stCondLst>
                                        </p:cTn>
                                        <p:tgtEl>
                                          <p:spTgt spid="2"/>
                                        </p:tgtEl>
                                        <p:attrNameLst>
                                          <p:attrName>style.visibility</p:attrName>
                                        </p:attrNameLst>
                                      </p:cBhvr>
                                      <p:to>
                                        <p:strVal val="visible"/>
                                      </p:to>
                                    </p:set>
                                    <p:anim calcmode="lin" valueType="num">
                                      <p:cBhvr>
                                        <p:cTn id="76" dur="500" fill="hold"/>
                                        <p:tgtEl>
                                          <p:spTgt spid="2"/>
                                        </p:tgtEl>
                                        <p:attrNameLst>
                                          <p:attrName>ppt_w</p:attrName>
                                        </p:attrNameLst>
                                      </p:cBhvr>
                                      <p:tavLst>
                                        <p:tav tm="0">
                                          <p:val>
                                            <p:fltVal val="0"/>
                                          </p:val>
                                        </p:tav>
                                        <p:tav tm="100000">
                                          <p:val>
                                            <p:strVal val="#ppt_w"/>
                                          </p:val>
                                        </p:tav>
                                      </p:tavLst>
                                    </p:anim>
                                    <p:anim calcmode="lin" valueType="num">
                                      <p:cBhvr>
                                        <p:cTn id="77" dur="500" fill="hold"/>
                                        <p:tgtEl>
                                          <p:spTgt spid="2"/>
                                        </p:tgtEl>
                                        <p:attrNameLst>
                                          <p:attrName>ppt_h</p:attrName>
                                        </p:attrNameLst>
                                      </p:cBhvr>
                                      <p:tavLst>
                                        <p:tav tm="0">
                                          <p:val>
                                            <p:fltVal val="0"/>
                                          </p:val>
                                        </p:tav>
                                        <p:tav tm="100000">
                                          <p:val>
                                            <p:strVal val="#ppt_h"/>
                                          </p:val>
                                        </p:tav>
                                      </p:tavLst>
                                    </p:anim>
                                    <p:animEffect transition="in" filter="fade">
                                      <p:cBhvr>
                                        <p:cTn id="78" dur="500"/>
                                        <p:tgtEl>
                                          <p:spTgt spid="2"/>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fade">
                                      <p:cBhvr>
                                        <p:cTn id="83" dur="500"/>
                                        <p:tgtEl>
                                          <p:spTgt spid="17"/>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grpId="0" nodeType="click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fade">
                                      <p:cBhvr>
                                        <p:cTn id="88" dur="1000"/>
                                        <p:tgtEl>
                                          <p:spTgt spid="25"/>
                                        </p:tgtEl>
                                      </p:cBhvr>
                                    </p:animEffect>
                                    <p:anim calcmode="lin" valueType="num">
                                      <p:cBhvr>
                                        <p:cTn id="89" dur="1000" fill="hold"/>
                                        <p:tgtEl>
                                          <p:spTgt spid="25"/>
                                        </p:tgtEl>
                                        <p:attrNameLst>
                                          <p:attrName>ppt_x</p:attrName>
                                        </p:attrNameLst>
                                      </p:cBhvr>
                                      <p:tavLst>
                                        <p:tav tm="0">
                                          <p:val>
                                            <p:strVal val="#ppt_x"/>
                                          </p:val>
                                        </p:tav>
                                        <p:tav tm="100000">
                                          <p:val>
                                            <p:strVal val="#ppt_x"/>
                                          </p:val>
                                        </p:tav>
                                      </p:tavLst>
                                    </p:anim>
                                    <p:anim calcmode="lin" valueType="num">
                                      <p:cBhvr>
                                        <p:cTn id="9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grpId="0" nodeType="clickEffect">
                                  <p:stCondLst>
                                    <p:cond delay="0"/>
                                  </p:stCondLst>
                                  <p:childTnLst>
                                    <p:set>
                                      <p:cBhvr>
                                        <p:cTn id="94" dur="1" fill="hold">
                                          <p:stCondLst>
                                            <p:cond delay="0"/>
                                          </p:stCondLst>
                                        </p:cTn>
                                        <p:tgtEl>
                                          <p:spTgt spid="38"/>
                                        </p:tgtEl>
                                        <p:attrNameLst>
                                          <p:attrName>style.visibility</p:attrName>
                                        </p:attrNameLst>
                                      </p:cBhvr>
                                      <p:to>
                                        <p:strVal val="visible"/>
                                      </p:to>
                                    </p:set>
                                    <p:animEffect transition="in" filter="fade">
                                      <p:cBhvr>
                                        <p:cTn id="95" dur="1000"/>
                                        <p:tgtEl>
                                          <p:spTgt spid="38"/>
                                        </p:tgtEl>
                                      </p:cBhvr>
                                    </p:animEffect>
                                    <p:anim calcmode="lin" valueType="num">
                                      <p:cBhvr>
                                        <p:cTn id="96" dur="1000" fill="hold"/>
                                        <p:tgtEl>
                                          <p:spTgt spid="38"/>
                                        </p:tgtEl>
                                        <p:attrNameLst>
                                          <p:attrName>ppt_x</p:attrName>
                                        </p:attrNameLst>
                                      </p:cBhvr>
                                      <p:tavLst>
                                        <p:tav tm="0">
                                          <p:val>
                                            <p:strVal val="#ppt_x"/>
                                          </p:val>
                                        </p:tav>
                                        <p:tav tm="100000">
                                          <p:val>
                                            <p:strVal val="#ppt_x"/>
                                          </p:val>
                                        </p:tav>
                                      </p:tavLst>
                                    </p:anim>
                                    <p:anim calcmode="lin" valueType="num">
                                      <p:cBhvr>
                                        <p:cTn id="97"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grpId="0" nodeType="clickEffect">
                                  <p:stCondLst>
                                    <p:cond delay="0"/>
                                  </p:stCondLst>
                                  <p:childTnLst>
                                    <p:set>
                                      <p:cBhvr>
                                        <p:cTn id="101" dur="1" fill="hold">
                                          <p:stCondLst>
                                            <p:cond delay="0"/>
                                          </p:stCondLst>
                                        </p:cTn>
                                        <p:tgtEl>
                                          <p:spTgt spid="26"/>
                                        </p:tgtEl>
                                        <p:attrNameLst>
                                          <p:attrName>style.visibility</p:attrName>
                                        </p:attrNameLst>
                                      </p:cBhvr>
                                      <p:to>
                                        <p:strVal val="visible"/>
                                      </p:to>
                                    </p:set>
                                    <p:anim calcmode="lin" valueType="num">
                                      <p:cBhvr additive="base">
                                        <p:cTn id="102" dur="500" fill="hold"/>
                                        <p:tgtEl>
                                          <p:spTgt spid="26"/>
                                        </p:tgtEl>
                                        <p:attrNameLst>
                                          <p:attrName>ppt_x</p:attrName>
                                        </p:attrNameLst>
                                      </p:cBhvr>
                                      <p:tavLst>
                                        <p:tav tm="0">
                                          <p:val>
                                            <p:strVal val="#ppt_x"/>
                                          </p:val>
                                        </p:tav>
                                        <p:tav tm="100000">
                                          <p:val>
                                            <p:strVal val="#ppt_x"/>
                                          </p:val>
                                        </p:tav>
                                      </p:tavLst>
                                    </p:anim>
                                    <p:anim calcmode="lin" valueType="num">
                                      <p:cBhvr additive="base">
                                        <p:cTn id="10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40"/>
                                        </p:tgtEl>
                                        <p:attrNameLst>
                                          <p:attrName>style.visibility</p:attrName>
                                        </p:attrNameLst>
                                      </p:cBhvr>
                                      <p:to>
                                        <p:strVal val="visible"/>
                                      </p:to>
                                    </p:set>
                                    <p:animEffect transition="in" filter="fade">
                                      <p:cBhvr>
                                        <p:cTn id="108" dur="500"/>
                                        <p:tgtEl>
                                          <p:spTgt spid="40"/>
                                        </p:tgtEl>
                                      </p:cBhvr>
                                    </p:animEffect>
                                  </p:childTnLst>
                                </p:cTn>
                              </p:par>
                            </p:childTnLst>
                          </p:cTn>
                        </p:par>
                      </p:childTnLst>
                    </p:cTn>
                  </p:par>
                  <p:par>
                    <p:cTn id="109" fill="hold">
                      <p:stCondLst>
                        <p:cond delay="indefinite"/>
                      </p:stCondLst>
                      <p:childTnLst>
                        <p:par>
                          <p:cTn id="110" fill="hold">
                            <p:stCondLst>
                              <p:cond delay="0"/>
                            </p:stCondLst>
                            <p:childTnLst>
                              <p:par>
                                <p:cTn id="111" presetID="14" presetClass="entr" presetSubtype="10" fill="hold" grpId="0" nodeType="clickEffect">
                                  <p:stCondLst>
                                    <p:cond delay="0"/>
                                  </p:stCondLst>
                                  <p:childTnLst>
                                    <p:set>
                                      <p:cBhvr>
                                        <p:cTn id="112" dur="1" fill="hold">
                                          <p:stCondLst>
                                            <p:cond delay="0"/>
                                          </p:stCondLst>
                                        </p:cTn>
                                        <p:tgtEl>
                                          <p:spTgt spid="27"/>
                                        </p:tgtEl>
                                        <p:attrNameLst>
                                          <p:attrName>style.visibility</p:attrName>
                                        </p:attrNameLst>
                                      </p:cBhvr>
                                      <p:to>
                                        <p:strVal val="visible"/>
                                      </p:to>
                                    </p:set>
                                    <p:animEffect transition="in" filter="randombar(horizontal)">
                                      <p:cBhvr>
                                        <p:cTn id="11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7" grpId="0" animBg="1"/>
      <p:bldP spid="21" grpId="0"/>
      <p:bldP spid="22" grpId="0"/>
      <p:bldP spid="23" grpId="0"/>
      <p:bldP spid="25" grpId="0"/>
      <p:bldP spid="26" grpId="0"/>
      <p:bldP spid="27" grpId="0" animBg="1"/>
      <p:bldP spid="36" grpId="0" animBg="1"/>
      <p:bldP spid="37" grpId="0"/>
      <p:bldP spid="38" grpId="0"/>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5EF9B8E-1E93-4542-8892-F53844121BF3}"/>
              </a:ext>
            </a:extLst>
          </p:cNvPr>
          <p:cNvSpPr>
            <a:spLocks noGrp="1"/>
          </p:cNvSpPr>
          <p:nvPr>
            <p:ph type="sldNum" sz="quarter" idx="12"/>
          </p:nvPr>
        </p:nvSpPr>
        <p:spPr/>
        <p:txBody>
          <a:bodyPr/>
          <a:lstStyle/>
          <a:p>
            <a:fld id="{6D22F896-40B5-4ADD-8801-0D06FADFA095}" type="slidenum">
              <a:rPr lang="en-US" smtClean="0"/>
              <a:t>6</a:t>
            </a:fld>
            <a:endParaRPr lang="en-US" dirty="0"/>
          </a:p>
        </p:txBody>
      </p:sp>
      <p:sp>
        <p:nvSpPr>
          <p:cNvPr id="6" name="TextBox 5">
            <a:extLst>
              <a:ext uri="{FF2B5EF4-FFF2-40B4-BE49-F238E27FC236}">
                <a16:creationId xmlns:a16="http://schemas.microsoft.com/office/drawing/2014/main" id="{838F157A-E6F6-4AF2-898C-FC462D2D328F}"/>
              </a:ext>
            </a:extLst>
          </p:cNvPr>
          <p:cNvSpPr txBox="1"/>
          <p:nvPr/>
        </p:nvSpPr>
        <p:spPr>
          <a:xfrm>
            <a:off x="6264" y="4413387"/>
            <a:ext cx="3912593"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1. The layer showing the routes has been added to the map.</a:t>
            </a:r>
            <a:endParaRPr lang="en-AU" sz="120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77C6DD36-AAAE-419E-AF1B-C031FD8BABE5}"/>
              </a:ext>
            </a:extLst>
          </p:cNvPr>
          <p:cNvPicPr>
            <a:picLocks noChangeAspect="1"/>
          </p:cNvPicPr>
          <p:nvPr/>
        </p:nvPicPr>
        <p:blipFill>
          <a:blip r:embed="rId3"/>
          <a:stretch>
            <a:fillRect/>
          </a:stretch>
        </p:blipFill>
        <p:spPr>
          <a:xfrm>
            <a:off x="2751170" y="951917"/>
            <a:ext cx="2489110" cy="654115"/>
          </a:xfrm>
          <a:prstGeom prst="rect">
            <a:avLst/>
          </a:prstGeom>
        </p:spPr>
      </p:pic>
      <p:sp>
        <p:nvSpPr>
          <p:cNvPr id="7" name="Rectangle 6">
            <a:extLst>
              <a:ext uri="{FF2B5EF4-FFF2-40B4-BE49-F238E27FC236}">
                <a16:creationId xmlns:a16="http://schemas.microsoft.com/office/drawing/2014/main" id="{41B752DC-269A-48D1-9542-0C76A74906AB}"/>
              </a:ext>
            </a:extLst>
          </p:cNvPr>
          <p:cNvSpPr/>
          <p:nvPr/>
        </p:nvSpPr>
        <p:spPr>
          <a:xfrm>
            <a:off x="2762633" y="1070269"/>
            <a:ext cx="185069" cy="1891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16F5E454-546A-4BEB-B36A-DD34B71DBE7A}"/>
              </a:ext>
            </a:extLst>
          </p:cNvPr>
          <p:cNvPicPr>
            <a:picLocks noChangeAspect="1"/>
          </p:cNvPicPr>
          <p:nvPr/>
        </p:nvPicPr>
        <p:blipFill>
          <a:blip r:embed="rId4"/>
          <a:stretch>
            <a:fillRect/>
          </a:stretch>
        </p:blipFill>
        <p:spPr>
          <a:xfrm>
            <a:off x="2751171" y="1684229"/>
            <a:ext cx="2489110" cy="1673565"/>
          </a:xfrm>
          <a:prstGeom prst="rect">
            <a:avLst/>
          </a:prstGeom>
        </p:spPr>
      </p:pic>
      <p:sp>
        <p:nvSpPr>
          <p:cNvPr id="10" name="Rectangle 9">
            <a:extLst>
              <a:ext uri="{FF2B5EF4-FFF2-40B4-BE49-F238E27FC236}">
                <a16:creationId xmlns:a16="http://schemas.microsoft.com/office/drawing/2014/main" id="{D2B5A84F-E602-4337-8028-942D2E430697}"/>
              </a:ext>
            </a:extLst>
          </p:cNvPr>
          <p:cNvSpPr/>
          <p:nvPr/>
        </p:nvSpPr>
        <p:spPr>
          <a:xfrm>
            <a:off x="4302101" y="1763370"/>
            <a:ext cx="702800" cy="1891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17462C76-7754-4864-88AA-67E7D036208D}"/>
              </a:ext>
            </a:extLst>
          </p:cNvPr>
          <p:cNvSpPr txBox="1"/>
          <p:nvPr/>
        </p:nvSpPr>
        <p:spPr>
          <a:xfrm>
            <a:off x="6264" y="4690386"/>
            <a:ext cx="5582773"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2. Click the back arrow and then on ‘Content’ to see the added layer names.</a:t>
            </a:r>
            <a:endParaRPr lang="en-AU" sz="120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BA39888C-CC4F-46D8-84B0-9673C2C1CA5D}"/>
              </a:ext>
            </a:extLst>
          </p:cNvPr>
          <p:cNvSpPr txBox="1"/>
          <p:nvPr/>
        </p:nvSpPr>
        <p:spPr>
          <a:xfrm>
            <a:off x="0" y="4978056"/>
            <a:ext cx="5582773"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3. Click ‘Basemap’ to change the map to a light background.</a:t>
            </a:r>
            <a:endParaRPr lang="en-AU" sz="120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0714742-2FD7-49BE-A64D-A61E96E84D56}"/>
              </a:ext>
            </a:extLst>
          </p:cNvPr>
          <p:cNvPicPr>
            <a:picLocks noChangeAspect="1"/>
          </p:cNvPicPr>
          <p:nvPr/>
        </p:nvPicPr>
        <p:blipFill>
          <a:blip r:embed="rId5"/>
          <a:stretch>
            <a:fillRect/>
          </a:stretch>
        </p:blipFill>
        <p:spPr>
          <a:xfrm>
            <a:off x="5261179" y="960080"/>
            <a:ext cx="3559358" cy="2389549"/>
          </a:xfrm>
          <a:prstGeom prst="rect">
            <a:avLst/>
          </a:prstGeom>
        </p:spPr>
      </p:pic>
      <p:sp>
        <p:nvSpPr>
          <p:cNvPr id="14" name="Rectangle 13">
            <a:extLst>
              <a:ext uri="{FF2B5EF4-FFF2-40B4-BE49-F238E27FC236}">
                <a16:creationId xmlns:a16="http://schemas.microsoft.com/office/drawing/2014/main" id="{1FC37E53-6D63-404B-B70C-18161B1771A8}"/>
              </a:ext>
            </a:extLst>
          </p:cNvPr>
          <p:cNvSpPr/>
          <p:nvPr/>
        </p:nvSpPr>
        <p:spPr>
          <a:xfrm>
            <a:off x="7630794" y="2394702"/>
            <a:ext cx="841402" cy="77770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a:extLst>
              <a:ext uri="{FF2B5EF4-FFF2-40B4-BE49-F238E27FC236}">
                <a16:creationId xmlns:a16="http://schemas.microsoft.com/office/drawing/2014/main" id="{309CA5AE-7B74-499C-8D00-577FE316F247}"/>
              </a:ext>
            </a:extLst>
          </p:cNvPr>
          <p:cNvPicPr>
            <a:picLocks noChangeAspect="1"/>
          </p:cNvPicPr>
          <p:nvPr/>
        </p:nvPicPr>
        <p:blipFill>
          <a:blip r:embed="rId6"/>
          <a:stretch>
            <a:fillRect/>
          </a:stretch>
        </p:blipFill>
        <p:spPr>
          <a:xfrm>
            <a:off x="8841435" y="957693"/>
            <a:ext cx="3190630" cy="2389549"/>
          </a:xfrm>
          <a:prstGeom prst="rect">
            <a:avLst/>
          </a:prstGeom>
        </p:spPr>
      </p:pic>
      <p:sp>
        <p:nvSpPr>
          <p:cNvPr id="16" name="TextBox 15">
            <a:extLst>
              <a:ext uri="{FF2B5EF4-FFF2-40B4-BE49-F238E27FC236}">
                <a16:creationId xmlns:a16="http://schemas.microsoft.com/office/drawing/2014/main" id="{455BDB2C-0595-4794-AAB7-1BABA723DEB6}"/>
              </a:ext>
            </a:extLst>
          </p:cNvPr>
          <p:cNvSpPr txBox="1"/>
          <p:nvPr/>
        </p:nvSpPr>
        <p:spPr>
          <a:xfrm>
            <a:off x="0" y="5244959"/>
            <a:ext cx="7630794"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4. In the Contents pane, point to the ’</a:t>
            </a:r>
            <a:r>
              <a:rPr lang="en-US" sz="1200" i="1">
                <a:latin typeface="Calibri" panose="020F0502020204030204" pitchFamily="34" charset="0"/>
                <a:cs typeface="Calibri" panose="020F0502020204030204" pitchFamily="34" charset="0"/>
              </a:rPr>
              <a:t>Hurricane Evacuation Routes</a:t>
            </a:r>
            <a:r>
              <a:rPr lang="en-US" sz="1200">
                <a:latin typeface="Calibri" panose="020F0502020204030204" pitchFamily="34" charset="0"/>
                <a:cs typeface="Calibri" panose="020F0502020204030204" pitchFamily="34" charset="0"/>
              </a:rPr>
              <a:t>’ layer and click the ’</a:t>
            </a:r>
            <a:r>
              <a:rPr lang="en-US" sz="1200" i="1">
                <a:latin typeface="Calibri" panose="020F0502020204030204" pitchFamily="34" charset="0"/>
                <a:cs typeface="Calibri" panose="020F0502020204030204" pitchFamily="34" charset="0"/>
              </a:rPr>
              <a:t>Change Style</a:t>
            </a:r>
            <a:r>
              <a:rPr lang="en-US" sz="1200">
                <a:latin typeface="Calibri" panose="020F0502020204030204" pitchFamily="34" charset="0"/>
                <a:cs typeface="Calibri" panose="020F0502020204030204" pitchFamily="34" charset="0"/>
              </a:rPr>
              <a:t>’ button.</a:t>
            </a:r>
            <a:endParaRPr lang="en-AU" sz="1200">
              <a:latin typeface="Calibri" panose="020F0502020204030204" pitchFamily="34" charset="0"/>
              <a:cs typeface="Calibri" panose="020F0502020204030204" pitchFamily="34" charset="0"/>
            </a:endParaRPr>
          </a:p>
        </p:txBody>
      </p:sp>
      <p:pic>
        <p:nvPicPr>
          <p:cNvPr id="15" name="Picture 14">
            <a:extLst>
              <a:ext uri="{FF2B5EF4-FFF2-40B4-BE49-F238E27FC236}">
                <a16:creationId xmlns:a16="http://schemas.microsoft.com/office/drawing/2014/main" id="{1B71B00F-353B-48AA-BA4B-2CC8B8727DB2}"/>
              </a:ext>
            </a:extLst>
          </p:cNvPr>
          <p:cNvPicPr>
            <a:picLocks noChangeAspect="1"/>
          </p:cNvPicPr>
          <p:nvPr/>
        </p:nvPicPr>
        <p:blipFill>
          <a:blip r:embed="rId7"/>
          <a:stretch>
            <a:fillRect/>
          </a:stretch>
        </p:blipFill>
        <p:spPr>
          <a:xfrm>
            <a:off x="62713" y="3375760"/>
            <a:ext cx="2223288" cy="988128"/>
          </a:xfrm>
          <a:prstGeom prst="rect">
            <a:avLst/>
          </a:prstGeom>
        </p:spPr>
      </p:pic>
      <p:pic>
        <p:nvPicPr>
          <p:cNvPr id="17" name="Picture 16">
            <a:extLst>
              <a:ext uri="{FF2B5EF4-FFF2-40B4-BE49-F238E27FC236}">
                <a16:creationId xmlns:a16="http://schemas.microsoft.com/office/drawing/2014/main" id="{21EC7358-5BE0-4A37-ACCC-EB87A7CE1D3A}"/>
              </a:ext>
            </a:extLst>
          </p:cNvPr>
          <p:cNvPicPr>
            <a:picLocks noChangeAspect="1"/>
          </p:cNvPicPr>
          <p:nvPr/>
        </p:nvPicPr>
        <p:blipFill>
          <a:blip r:embed="rId8"/>
          <a:stretch>
            <a:fillRect/>
          </a:stretch>
        </p:blipFill>
        <p:spPr>
          <a:xfrm>
            <a:off x="6919972" y="3429000"/>
            <a:ext cx="2263045" cy="2135058"/>
          </a:xfrm>
          <a:prstGeom prst="rect">
            <a:avLst/>
          </a:prstGeom>
        </p:spPr>
      </p:pic>
      <p:pic>
        <p:nvPicPr>
          <p:cNvPr id="18" name="Picture 17">
            <a:extLst>
              <a:ext uri="{FF2B5EF4-FFF2-40B4-BE49-F238E27FC236}">
                <a16:creationId xmlns:a16="http://schemas.microsoft.com/office/drawing/2014/main" id="{9CE01667-529D-406C-B13A-AB270306ABF4}"/>
              </a:ext>
            </a:extLst>
          </p:cNvPr>
          <p:cNvPicPr>
            <a:picLocks noChangeAspect="1"/>
          </p:cNvPicPr>
          <p:nvPr/>
        </p:nvPicPr>
        <p:blipFill>
          <a:blip r:embed="rId9"/>
          <a:stretch>
            <a:fillRect/>
          </a:stretch>
        </p:blipFill>
        <p:spPr>
          <a:xfrm>
            <a:off x="9205973" y="3429000"/>
            <a:ext cx="2152650" cy="1323975"/>
          </a:xfrm>
          <a:prstGeom prst="rect">
            <a:avLst/>
          </a:prstGeom>
        </p:spPr>
      </p:pic>
      <p:sp>
        <p:nvSpPr>
          <p:cNvPr id="20" name="TextBox 19">
            <a:extLst>
              <a:ext uri="{FF2B5EF4-FFF2-40B4-BE49-F238E27FC236}">
                <a16:creationId xmlns:a16="http://schemas.microsoft.com/office/drawing/2014/main" id="{95E8378D-D335-4596-B3C9-8D60E21FCCA9}"/>
              </a:ext>
            </a:extLst>
          </p:cNvPr>
          <p:cNvSpPr txBox="1"/>
          <p:nvPr/>
        </p:nvSpPr>
        <p:spPr>
          <a:xfrm>
            <a:off x="0" y="5477144"/>
            <a:ext cx="5582773"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5. Click ‘OPTIONS’</a:t>
            </a:r>
            <a:endParaRPr lang="en-AU" sz="1200">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7DDB802A-5857-4848-8EAD-C585E20C7177}"/>
              </a:ext>
            </a:extLst>
          </p:cNvPr>
          <p:cNvSpPr txBox="1"/>
          <p:nvPr/>
        </p:nvSpPr>
        <p:spPr>
          <a:xfrm>
            <a:off x="0" y="5744775"/>
            <a:ext cx="5582773"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6. Click ‘Symbols’</a:t>
            </a:r>
            <a:endParaRPr lang="en-AU" sz="1200">
              <a:latin typeface="Calibri" panose="020F0502020204030204" pitchFamily="34" charset="0"/>
              <a:cs typeface="Calibri" panose="020F0502020204030204" pitchFamily="34" charset="0"/>
            </a:endParaRPr>
          </a:p>
        </p:txBody>
      </p:sp>
      <p:sp>
        <p:nvSpPr>
          <p:cNvPr id="22" name="Rectangle: Rounded Corners 21">
            <a:extLst>
              <a:ext uri="{FF2B5EF4-FFF2-40B4-BE49-F238E27FC236}">
                <a16:creationId xmlns:a16="http://schemas.microsoft.com/office/drawing/2014/main" id="{7C7A12EE-5F27-4C8A-9552-BB3C771D3AAC}"/>
              </a:ext>
            </a:extLst>
          </p:cNvPr>
          <p:cNvSpPr/>
          <p:nvPr/>
        </p:nvSpPr>
        <p:spPr>
          <a:xfrm>
            <a:off x="4973216" y="5934343"/>
            <a:ext cx="1784215"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Continued…</a:t>
            </a:r>
            <a:endParaRPr lang="en-AU"/>
          </a:p>
        </p:txBody>
      </p:sp>
      <p:sp>
        <p:nvSpPr>
          <p:cNvPr id="23" name="TextBox 22">
            <a:extLst>
              <a:ext uri="{FF2B5EF4-FFF2-40B4-BE49-F238E27FC236}">
                <a16:creationId xmlns:a16="http://schemas.microsoft.com/office/drawing/2014/main" id="{268977AF-D335-4519-95D0-F3A7E6E0A47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Change Styles</a:t>
            </a:r>
          </a:p>
        </p:txBody>
      </p:sp>
      <p:sp>
        <p:nvSpPr>
          <p:cNvPr id="19" name="TextBox 18">
            <a:extLst>
              <a:ext uri="{FF2B5EF4-FFF2-40B4-BE49-F238E27FC236}">
                <a16:creationId xmlns:a16="http://schemas.microsoft.com/office/drawing/2014/main" id="{CE7E9F03-FDA6-4EEA-94BD-7E3C9A02F7F6}"/>
              </a:ext>
            </a:extLst>
          </p:cNvPr>
          <p:cNvSpPr txBox="1"/>
          <p:nvPr/>
        </p:nvSpPr>
        <p:spPr>
          <a:xfrm>
            <a:off x="62712" y="957692"/>
            <a:ext cx="2651478" cy="1015663"/>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In the previous slide we added the layer showing the hurricane evacuation routes. To make them stand out on the map, we will now change the styles of the routes and the underlying map.</a:t>
            </a:r>
            <a:endParaRPr lang="en-AU" sz="1200">
              <a:latin typeface="Calibri" panose="020F0502020204030204" pitchFamily="34" charset="0"/>
              <a:cs typeface="Calibri" panose="020F0502020204030204" pitchFamily="34" charset="0"/>
            </a:endParaRPr>
          </a:p>
        </p:txBody>
      </p:sp>
      <p:sp>
        <p:nvSpPr>
          <p:cNvPr id="25" name="Rectangle 24">
            <a:extLst>
              <a:ext uri="{FF2B5EF4-FFF2-40B4-BE49-F238E27FC236}">
                <a16:creationId xmlns:a16="http://schemas.microsoft.com/office/drawing/2014/main" id="{E790E090-BBC7-4C4B-9E8E-4575CB7FCBD2}"/>
              </a:ext>
            </a:extLst>
          </p:cNvPr>
          <p:cNvSpPr/>
          <p:nvPr/>
        </p:nvSpPr>
        <p:spPr>
          <a:xfrm>
            <a:off x="7741371" y="5027771"/>
            <a:ext cx="638909" cy="1891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a:extLst>
              <a:ext uri="{FF2B5EF4-FFF2-40B4-BE49-F238E27FC236}">
                <a16:creationId xmlns:a16="http://schemas.microsoft.com/office/drawing/2014/main" id="{ADB6158C-1CD4-4F2F-AAE2-CE4786304AF0}"/>
              </a:ext>
            </a:extLst>
          </p:cNvPr>
          <p:cNvSpPr/>
          <p:nvPr/>
        </p:nvSpPr>
        <p:spPr>
          <a:xfrm>
            <a:off x="9574768" y="4545118"/>
            <a:ext cx="638909" cy="1891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50" name="Picture 2" descr="Map of hurricane evacuation routes">
            <a:extLst>
              <a:ext uri="{FF2B5EF4-FFF2-40B4-BE49-F238E27FC236}">
                <a16:creationId xmlns:a16="http://schemas.microsoft.com/office/drawing/2014/main" id="{9FF04FA5-1E19-43AC-9B8A-1812ADD489D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712" y="957692"/>
            <a:ext cx="2656800" cy="239434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481508338"/>
      </p:ext>
    </p:extLst>
  </p:cSld>
  <p:clrMapOvr>
    <a:masterClrMapping/>
  </p:clrMapOvr>
  <mc:AlternateContent xmlns:mc="http://schemas.openxmlformats.org/markup-compatibility/2006" xmlns:p14="http://schemas.microsoft.com/office/powerpoint/2010/main">
    <mc:Choice Requires="p14">
      <p:transition spd="slow" p14:dur="2000" advTm="51572"/>
    </mc:Choice>
    <mc:Fallback xmlns="">
      <p:transition spd="slow" advTm="515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050"/>
                                        </p:tgtEl>
                                        <p:attrNameLst>
                                          <p:attrName>style.visibility</p:attrName>
                                        </p:attrNameLst>
                                      </p:cBhvr>
                                      <p:to>
                                        <p:strVal val="visible"/>
                                      </p:to>
                                    </p:set>
                                    <p:animEffect transition="in" filter="fade">
                                      <p:cBhvr>
                                        <p:cTn id="14" dur="500"/>
                                        <p:tgtEl>
                                          <p:spTgt spid="2050"/>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2000"/>
                                        <p:tgtEl>
                                          <p:spTgt spid="7"/>
                                        </p:tgtEl>
                                      </p:cBhvr>
                                    </p:animEffect>
                                    <p:anim calcmode="lin" valueType="num">
                                      <p:cBhvr>
                                        <p:cTn id="32" dur="2000" fill="hold"/>
                                        <p:tgtEl>
                                          <p:spTgt spid="7"/>
                                        </p:tgtEl>
                                        <p:attrNameLst>
                                          <p:attrName>ppt_w</p:attrName>
                                        </p:attrNameLst>
                                      </p:cBhvr>
                                      <p:tavLst>
                                        <p:tav tm="0" fmla="#ppt_w*sin(2.5*pi*$)">
                                          <p:val>
                                            <p:fltVal val="0"/>
                                          </p:val>
                                        </p:tav>
                                        <p:tav tm="100000">
                                          <p:val>
                                            <p:fltVal val="1"/>
                                          </p:val>
                                        </p:tav>
                                      </p:tavLst>
                                    </p:anim>
                                    <p:anim calcmode="lin" valueType="num">
                                      <p:cBhvr>
                                        <p:cTn id="33"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45" presetClass="entr" presetSubtype="0"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2000"/>
                                        <p:tgtEl>
                                          <p:spTgt spid="10"/>
                                        </p:tgtEl>
                                      </p:cBhvr>
                                    </p:animEffect>
                                    <p:anim calcmode="lin" valueType="num">
                                      <p:cBhvr>
                                        <p:cTn id="49" dur="2000" fill="hold"/>
                                        <p:tgtEl>
                                          <p:spTgt spid="10"/>
                                        </p:tgtEl>
                                        <p:attrNameLst>
                                          <p:attrName>ppt_w</p:attrName>
                                        </p:attrNameLst>
                                      </p:cBhvr>
                                      <p:tavLst>
                                        <p:tav tm="0" fmla="#ppt_w*sin(2.5*pi*$)">
                                          <p:val>
                                            <p:fltVal val="0"/>
                                          </p:val>
                                        </p:tav>
                                        <p:tav tm="100000">
                                          <p:val>
                                            <p:fltVal val="1"/>
                                          </p:val>
                                        </p:tav>
                                      </p:tavLst>
                                    </p:anim>
                                    <p:anim calcmode="lin" valueType="num">
                                      <p:cBhvr>
                                        <p:cTn id="50"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childTnLst>
                          </p:cTn>
                        </p:par>
                      </p:childTnLst>
                    </p:cTn>
                  </p:par>
                  <p:par>
                    <p:cTn id="56" fill="hold">
                      <p:stCondLst>
                        <p:cond delay="indefinite"/>
                      </p:stCondLst>
                      <p:childTnLst>
                        <p:par>
                          <p:cTn id="57" fill="hold">
                            <p:stCondLst>
                              <p:cond delay="0"/>
                            </p:stCondLst>
                            <p:childTnLst>
                              <p:par>
                                <p:cTn id="58" presetID="45" presetClass="entr" presetSubtype="0" fill="hold" grpId="0"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2000"/>
                                        <p:tgtEl>
                                          <p:spTgt spid="14"/>
                                        </p:tgtEl>
                                      </p:cBhvr>
                                    </p:animEffect>
                                    <p:anim calcmode="lin" valueType="num">
                                      <p:cBhvr>
                                        <p:cTn id="61" dur="2000" fill="hold"/>
                                        <p:tgtEl>
                                          <p:spTgt spid="14"/>
                                        </p:tgtEl>
                                        <p:attrNameLst>
                                          <p:attrName>ppt_w</p:attrName>
                                        </p:attrNameLst>
                                      </p:cBhvr>
                                      <p:tavLst>
                                        <p:tav tm="0" fmla="#ppt_w*sin(2.5*pi*$)">
                                          <p:val>
                                            <p:fltVal val="0"/>
                                          </p:val>
                                        </p:tav>
                                        <p:tav tm="100000">
                                          <p:val>
                                            <p:fltVal val="1"/>
                                          </p:val>
                                        </p:tav>
                                      </p:tavLst>
                                    </p:anim>
                                    <p:anim calcmode="lin" valueType="num">
                                      <p:cBhvr>
                                        <p:cTn id="62"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fade">
                                      <p:cBhvr>
                                        <p:cTn id="72" dur="1000"/>
                                        <p:tgtEl>
                                          <p:spTgt spid="16"/>
                                        </p:tgtEl>
                                      </p:cBhvr>
                                    </p:animEffect>
                                    <p:anim calcmode="lin" valueType="num">
                                      <p:cBhvr>
                                        <p:cTn id="73" dur="1000" fill="hold"/>
                                        <p:tgtEl>
                                          <p:spTgt spid="16"/>
                                        </p:tgtEl>
                                        <p:attrNameLst>
                                          <p:attrName>ppt_x</p:attrName>
                                        </p:attrNameLst>
                                      </p:cBhvr>
                                      <p:tavLst>
                                        <p:tav tm="0">
                                          <p:val>
                                            <p:strVal val="#ppt_x"/>
                                          </p:val>
                                        </p:tav>
                                        <p:tav tm="100000">
                                          <p:val>
                                            <p:strVal val="#ppt_x"/>
                                          </p:val>
                                        </p:tav>
                                      </p:tavLst>
                                    </p:anim>
                                    <p:anim calcmode="lin" valueType="num">
                                      <p:cBhvr>
                                        <p:cTn id="7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5"/>
                                        </p:tgtEl>
                                        <p:attrNameLst>
                                          <p:attrName>style.visibility</p:attrName>
                                        </p:attrNameLst>
                                      </p:cBhvr>
                                      <p:to>
                                        <p:strVal val="visible"/>
                                      </p:to>
                                    </p:set>
                                    <p:animEffect transition="in" filter="fade">
                                      <p:cBhvr>
                                        <p:cTn id="79" dur="500"/>
                                        <p:tgtEl>
                                          <p:spTgt spid="1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fade">
                                      <p:cBhvr>
                                        <p:cTn id="84" dur="500"/>
                                        <p:tgtEl>
                                          <p:spTgt spid="17"/>
                                        </p:tgtEl>
                                      </p:cBhvr>
                                    </p:animEffect>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grpId="0" nodeType="clickEffect">
                                  <p:stCondLst>
                                    <p:cond delay="0"/>
                                  </p:stCondLst>
                                  <p:childTnLst>
                                    <p:set>
                                      <p:cBhvr>
                                        <p:cTn id="88" dur="1" fill="hold">
                                          <p:stCondLst>
                                            <p:cond delay="0"/>
                                          </p:stCondLst>
                                        </p:cTn>
                                        <p:tgtEl>
                                          <p:spTgt spid="20"/>
                                        </p:tgtEl>
                                        <p:attrNameLst>
                                          <p:attrName>style.visibility</p:attrName>
                                        </p:attrNameLst>
                                      </p:cBhvr>
                                      <p:to>
                                        <p:strVal val="visible"/>
                                      </p:to>
                                    </p:set>
                                    <p:animEffect transition="in" filter="fade">
                                      <p:cBhvr>
                                        <p:cTn id="89" dur="1000"/>
                                        <p:tgtEl>
                                          <p:spTgt spid="20"/>
                                        </p:tgtEl>
                                      </p:cBhvr>
                                    </p:animEffect>
                                    <p:anim calcmode="lin" valueType="num">
                                      <p:cBhvr>
                                        <p:cTn id="90" dur="1000" fill="hold"/>
                                        <p:tgtEl>
                                          <p:spTgt spid="20"/>
                                        </p:tgtEl>
                                        <p:attrNameLst>
                                          <p:attrName>ppt_x</p:attrName>
                                        </p:attrNameLst>
                                      </p:cBhvr>
                                      <p:tavLst>
                                        <p:tav tm="0">
                                          <p:val>
                                            <p:strVal val="#ppt_x"/>
                                          </p:val>
                                        </p:tav>
                                        <p:tav tm="100000">
                                          <p:val>
                                            <p:strVal val="#ppt_x"/>
                                          </p:val>
                                        </p:tav>
                                      </p:tavLst>
                                    </p:anim>
                                    <p:anim calcmode="lin" valueType="num">
                                      <p:cBhvr>
                                        <p:cTn id="9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5" presetClass="entr" presetSubtype="0" fill="hold" grpId="0" nodeType="click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fade">
                                      <p:cBhvr>
                                        <p:cTn id="96" dur="2000"/>
                                        <p:tgtEl>
                                          <p:spTgt spid="25"/>
                                        </p:tgtEl>
                                      </p:cBhvr>
                                    </p:animEffect>
                                    <p:anim calcmode="lin" valueType="num">
                                      <p:cBhvr>
                                        <p:cTn id="97" dur="2000" fill="hold"/>
                                        <p:tgtEl>
                                          <p:spTgt spid="25"/>
                                        </p:tgtEl>
                                        <p:attrNameLst>
                                          <p:attrName>ppt_w</p:attrName>
                                        </p:attrNameLst>
                                      </p:cBhvr>
                                      <p:tavLst>
                                        <p:tav tm="0" fmla="#ppt_w*sin(2.5*pi*$)">
                                          <p:val>
                                            <p:fltVal val="0"/>
                                          </p:val>
                                        </p:tav>
                                        <p:tav tm="100000">
                                          <p:val>
                                            <p:fltVal val="1"/>
                                          </p:val>
                                        </p:tav>
                                      </p:tavLst>
                                    </p:anim>
                                    <p:anim calcmode="lin" valueType="num">
                                      <p:cBhvr>
                                        <p:cTn id="98"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21"/>
                                        </p:tgtEl>
                                        <p:attrNameLst>
                                          <p:attrName>style.visibility</p:attrName>
                                        </p:attrNameLst>
                                      </p:cBhvr>
                                      <p:to>
                                        <p:strVal val="visible"/>
                                      </p:to>
                                    </p:set>
                                    <p:animEffect transition="in" filter="fade">
                                      <p:cBhvr>
                                        <p:cTn id="103" dur="1000"/>
                                        <p:tgtEl>
                                          <p:spTgt spid="21"/>
                                        </p:tgtEl>
                                      </p:cBhvr>
                                    </p:animEffect>
                                    <p:anim calcmode="lin" valueType="num">
                                      <p:cBhvr>
                                        <p:cTn id="104" dur="1000" fill="hold"/>
                                        <p:tgtEl>
                                          <p:spTgt spid="21"/>
                                        </p:tgtEl>
                                        <p:attrNameLst>
                                          <p:attrName>ppt_x</p:attrName>
                                        </p:attrNameLst>
                                      </p:cBhvr>
                                      <p:tavLst>
                                        <p:tav tm="0">
                                          <p:val>
                                            <p:strVal val="#ppt_x"/>
                                          </p:val>
                                        </p:tav>
                                        <p:tav tm="100000">
                                          <p:val>
                                            <p:strVal val="#ppt_x"/>
                                          </p:val>
                                        </p:tav>
                                      </p:tavLst>
                                    </p:anim>
                                    <p:anim calcmode="lin" valueType="num">
                                      <p:cBhvr>
                                        <p:cTn id="105"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18"/>
                                        </p:tgtEl>
                                        <p:attrNameLst>
                                          <p:attrName>style.visibility</p:attrName>
                                        </p:attrNameLst>
                                      </p:cBhvr>
                                      <p:to>
                                        <p:strVal val="visible"/>
                                      </p:to>
                                    </p:set>
                                    <p:animEffect transition="in" filter="fade">
                                      <p:cBhvr>
                                        <p:cTn id="110" dur="500"/>
                                        <p:tgtEl>
                                          <p:spTgt spid="18"/>
                                        </p:tgtEl>
                                      </p:cBhvr>
                                    </p:animEffect>
                                  </p:childTnLst>
                                </p:cTn>
                              </p:par>
                            </p:childTnLst>
                          </p:cTn>
                        </p:par>
                      </p:childTnLst>
                    </p:cTn>
                  </p:par>
                  <p:par>
                    <p:cTn id="111" fill="hold">
                      <p:stCondLst>
                        <p:cond delay="indefinite"/>
                      </p:stCondLst>
                      <p:childTnLst>
                        <p:par>
                          <p:cTn id="112" fill="hold">
                            <p:stCondLst>
                              <p:cond delay="0"/>
                            </p:stCondLst>
                            <p:childTnLst>
                              <p:par>
                                <p:cTn id="113" presetID="45" presetClass="entr" presetSubtype="0" fill="hold" grpId="0" nodeType="clickEffect">
                                  <p:stCondLst>
                                    <p:cond delay="0"/>
                                  </p:stCondLst>
                                  <p:childTnLst>
                                    <p:set>
                                      <p:cBhvr>
                                        <p:cTn id="114" dur="1" fill="hold">
                                          <p:stCondLst>
                                            <p:cond delay="0"/>
                                          </p:stCondLst>
                                        </p:cTn>
                                        <p:tgtEl>
                                          <p:spTgt spid="26"/>
                                        </p:tgtEl>
                                        <p:attrNameLst>
                                          <p:attrName>style.visibility</p:attrName>
                                        </p:attrNameLst>
                                      </p:cBhvr>
                                      <p:to>
                                        <p:strVal val="visible"/>
                                      </p:to>
                                    </p:set>
                                    <p:animEffect transition="in" filter="fade">
                                      <p:cBhvr>
                                        <p:cTn id="115" dur="2000"/>
                                        <p:tgtEl>
                                          <p:spTgt spid="26"/>
                                        </p:tgtEl>
                                      </p:cBhvr>
                                    </p:animEffect>
                                    <p:anim calcmode="lin" valueType="num">
                                      <p:cBhvr>
                                        <p:cTn id="116" dur="2000" fill="hold"/>
                                        <p:tgtEl>
                                          <p:spTgt spid="26"/>
                                        </p:tgtEl>
                                        <p:attrNameLst>
                                          <p:attrName>ppt_w</p:attrName>
                                        </p:attrNameLst>
                                      </p:cBhvr>
                                      <p:tavLst>
                                        <p:tav tm="0" fmla="#ppt_w*sin(2.5*pi*$)">
                                          <p:val>
                                            <p:fltVal val="0"/>
                                          </p:val>
                                        </p:tav>
                                        <p:tav tm="100000">
                                          <p:val>
                                            <p:fltVal val="1"/>
                                          </p:val>
                                        </p:tav>
                                      </p:tavLst>
                                    </p:anim>
                                    <p:anim calcmode="lin" valueType="num">
                                      <p:cBhvr>
                                        <p:cTn id="117"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18" fill="hold">
                      <p:stCondLst>
                        <p:cond delay="indefinite"/>
                      </p:stCondLst>
                      <p:childTnLst>
                        <p:par>
                          <p:cTn id="119" fill="hold">
                            <p:stCondLst>
                              <p:cond delay="0"/>
                            </p:stCondLst>
                            <p:childTnLst>
                              <p:par>
                                <p:cTn id="120" presetID="14" presetClass="entr" presetSubtype="10" fill="hold" grpId="0" nodeType="clickEffect">
                                  <p:stCondLst>
                                    <p:cond delay="0"/>
                                  </p:stCondLst>
                                  <p:childTnLst>
                                    <p:set>
                                      <p:cBhvr>
                                        <p:cTn id="121" dur="1" fill="hold">
                                          <p:stCondLst>
                                            <p:cond delay="0"/>
                                          </p:stCondLst>
                                        </p:cTn>
                                        <p:tgtEl>
                                          <p:spTgt spid="22"/>
                                        </p:tgtEl>
                                        <p:attrNameLst>
                                          <p:attrName>style.visibility</p:attrName>
                                        </p:attrNameLst>
                                      </p:cBhvr>
                                      <p:to>
                                        <p:strVal val="visible"/>
                                      </p:to>
                                    </p:set>
                                    <p:animEffect transition="in" filter="randombar(horizontal)">
                                      <p:cBhvr>
                                        <p:cTn id="1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0" grpId="0" animBg="1"/>
      <p:bldP spid="11" grpId="0"/>
      <p:bldP spid="12" grpId="0"/>
      <p:bldP spid="14" grpId="0" animBg="1"/>
      <p:bldP spid="16" grpId="0"/>
      <p:bldP spid="20" grpId="0"/>
      <p:bldP spid="21" grpId="0"/>
      <p:bldP spid="22" grpId="0" animBg="1"/>
      <p:bldP spid="25" grpId="0" animBg="1"/>
      <p:bldP spid="2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54A2B72F-A686-4348-B65F-C4118F48F212}"/>
              </a:ext>
            </a:extLst>
          </p:cNvPr>
          <p:cNvPicPr>
            <a:picLocks noChangeAspect="1"/>
          </p:cNvPicPr>
          <p:nvPr/>
        </p:nvPicPr>
        <p:blipFill>
          <a:blip r:embed="rId3"/>
          <a:stretch>
            <a:fillRect/>
          </a:stretch>
        </p:blipFill>
        <p:spPr>
          <a:xfrm>
            <a:off x="3048769" y="1053958"/>
            <a:ext cx="2901471" cy="2230418"/>
          </a:xfrm>
          <a:prstGeom prst="rect">
            <a:avLst/>
          </a:prstGeom>
        </p:spPr>
      </p:pic>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7</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Change Styles (cont.)</a:t>
            </a:r>
          </a:p>
        </p:txBody>
      </p:sp>
      <p:pic>
        <p:nvPicPr>
          <p:cNvPr id="6" name="Picture 5">
            <a:extLst>
              <a:ext uri="{FF2B5EF4-FFF2-40B4-BE49-F238E27FC236}">
                <a16:creationId xmlns:a16="http://schemas.microsoft.com/office/drawing/2014/main" id="{D0EE88DE-FDB6-453C-B735-4FF44562C3E3}"/>
              </a:ext>
            </a:extLst>
          </p:cNvPr>
          <p:cNvPicPr>
            <a:picLocks noChangeAspect="1"/>
          </p:cNvPicPr>
          <p:nvPr/>
        </p:nvPicPr>
        <p:blipFill>
          <a:blip r:embed="rId4"/>
          <a:stretch>
            <a:fillRect/>
          </a:stretch>
        </p:blipFill>
        <p:spPr>
          <a:xfrm>
            <a:off x="329949" y="1049985"/>
            <a:ext cx="2487896" cy="4031313"/>
          </a:xfrm>
          <a:prstGeom prst="rect">
            <a:avLst/>
          </a:prstGeom>
        </p:spPr>
      </p:pic>
      <p:sp>
        <p:nvSpPr>
          <p:cNvPr id="7" name="Rectangle 6">
            <a:extLst>
              <a:ext uri="{FF2B5EF4-FFF2-40B4-BE49-F238E27FC236}">
                <a16:creationId xmlns:a16="http://schemas.microsoft.com/office/drawing/2014/main" id="{434C8E9A-6F1D-4569-8B60-1102A1106F64}"/>
              </a:ext>
            </a:extLst>
          </p:cNvPr>
          <p:cNvSpPr/>
          <p:nvPr/>
        </p:nvSpPr>
        <p:spPr>
          <a:xfrm>
            <a:off x="678103" y="1649661"/>
            <a:ext cx="144000" cy="1440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a:extLst>
              <a:ext uri="{FF2B5EF4-FFF2-40B4-BE49-F238E27FC236}">
                <a16:creationId xmlns:a16="http://schemas.microsoft.com/office/drawing/2014/main" id="{A17F4430-E4FF-4D00-969F-A53068F5C26C}"/>
              </a:ext>
            </a:extLst>
          </p:cNvPr>
          <p:cNvSpPr/>
          <p:nvPr/>
        </p:nvSpPr>
        <p:spPr>
          <a:xfrm>
            <a:off x="1601890" y="3574878"/>
            <a:ext cx="167951" cy="1679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5BD772A0-E9CA-4A99-BCE6-C7E8CC09305D}"/>
              </a:ext>
            </a:extLst>
          </p:cNvPr>
          <p:cNvSpPr/>
          <p:nvPr/>
        </p:nvSpPr>
        <p:spPr>
          <a:xfrm>
            <a:off x="1658561" y="4753646"/>
            <a:ext cx="446494" cy="2568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extBox 13">
            <a:extLst>
              <a:ext uri="{FF2B5EF4-FFF2-40B4-BE49-F238E27FC236}">
                <a16:creationId xmlns:a16="http://schemas.microsoft.com/office/drawing/2014/main" id="{3A153FEB-1952-4C67-B73A-5FBE0E6BFCE3}"/>
              </a:ext>
            </a:extLst>
          </p:cNvPr>
          <p:cNvSpPr txBox="1"/>
          <p:nvPr/>
        </p:nvSpPr>
        <p:spPr>
          <a:xfrm>
            <a:off x="329950" y="5163572"/>
            <a:ext cx="2487896"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1. Choose a color</a:t>
            </a:r>
            <a:endParaRPr lang="en-AU" sz="1200">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C494132C-7A13-455B-894E-F629748DAE4D}"/>
              </a:ext>
            </a:extLst>
          </p:cNvPr>
          <p:cNvSpPr txBox="1"/>
          <p:nvPr/>
        </p:nvSpPr>
        <p:spPr>
          <a:xfrm>
            <a:off x="329950" y="5338366"/>
            <a:ext cx="2487896"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2. Choose a line width</a:t>
            </a:r>
            <a:endParaRPr lang="en-AU" sz="1200">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7883AF73-DD2F-4732-9B94-5D1A1592DAFB}"/>
              </a:ext>
            </a:extLst>
          </p:cNvPr>
          <p:cNvSpPr txBox="1"/>
          <p:nvPr/>
        </p:nvSpPr>
        <p:spPr>
          <a:xfrm>
            <a:off x="329950" y="5513160"/>
            <a:ext cx="2487896"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3. Click OK</a:t>
            </a:r>
            <a:endParaRPr lang="en-AU" sz="1200">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D9293801-55A4-473F-BF13-6656B46D8D2A}"/>
              </a:ext>
            </a:extLst>
          </p:cNvPr>
          <p:cNvPicPr>
            <a:picLocks noChangeAspect="1"/>
          </p:cNvPicPr>
          <p:nvPr/>
        </p:nvPicPr>
        <p:blipFill>
          <a:blip r:embed="rId5"/>
          <a:stretch>
            <a:fillRect/>
          </a:stretch>
        </p:blipFill>
        <p:spPr>
          <a:xfrm>
            <a:off x="3041782" y="1053958"/>
            <a:ext cx="2901470" cy="2234391"/>
          </a:xfrm>
          <a:prstGeom prst="rect">
            <a:avLst/>
          </a:prstGeom>
        </p:spPr>
      </p:pic>
      <p:pic>
        <p:nvPicPr>
          <p:cNvPr id="18" name="Picture 17">
            <a:extLst>
              <a:ext uri="{FF2B5EF4-FFF2-40B4-BE49-F238E27FC236}">
                <a16:creationId xmlns:a16="http://schemas.microsoft.com/office/drawing/2014/main" id="{C9D3D624-FDAF-4765-8C18-816000FBF16D}"/>
              </a:ext>
            </a:extLst>
          </p:cNvPr>
          <p:cNvPicPr>
            <a:picLocks noChangeAspect="1"/>
          </p:cNvPicPr>
          <p:nvPr/>
        </p:nvPicPr>
        <p:blipFill>
          <a:blip r:embed="rId6"/>
          <a:stretch>
            <a:fillRect/>
          </a:stretch>
        </p:blipFill>
        <p:spPr>
          <a:xfrm>
            <a:off x="6096000" y="1049985"/>
            <a:ext cx="3662936" cy="2234391"/>
          </a:xfrm>
          <a:prstGeom prst="rect">
            <a:avLst/>
          </a:prstGeom>
        </p:spPr>
      </p:pic>
      <p:sp>
        <p:nvSpPr>
          <p:cNvPr id="19" name="TextBox 18">
            <a:extLst>
              <a:ext uri="{FF2B5EF4-FFF2-40B4-BE49-F238E27FC236}">
                <a16:creationId xmlns:a16="http://schemas.microsoft.com/office/drawing/2014/main" id="{402001B5-9411-4B16-B2C9-5DE5EE15ACB5}"/>
              </a:ext>
            </a:extLst>
          </p:cNvPr>
          <p:cNvSpPr txBox="1"/>
          <p:nvPr/>
        </p:nvSpPr>
        <p:spPr>
          <a:xfrm>
            <a:off x="329950" y="5687954"/>
            <a:ext cx="2487896"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4. Click anywhere on the route</a:t>
            </a:r>
            <a:endParaRPr lang="en-AU" sz="1200">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765E5037-534F-44B4-9A24-A9A9A02241B6}"/>
              </a:ext>
            </a:extLst>
          </p:cNvPr>
          <p:cNvSpPr txBox="1"/>
          <p:nvPr/>
        </p:nvSpPr>
        <p:spPr>
          <a:xfrm>
            <a:off x="329950" y="5862748"/>
            <a:ext cx="2487896"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5. Save the map</a:t>
            </a:r>
            <a:endParaRPr lang="en-AU" sz="1200">
              <a:latin typeface="Calibri" panose="020F0502020204030204" pitchFamily="34" charset="0"/>
              <a:cs typeface="Calibri" panose="020F0502020204030204" pitchFamily="34" charset="0"/>
            </a:endParaRPr>
          </a:p>
        </p:txBody>
      </p:sp>
      <p:pic>
        <p:nvPicPr>
          <p:cNvPr id="21" name="Picture 20">
            <a:extLst>
              <a:ext uri="{FF2B5EF4-FFF2-40B4-BE49-F238E27FC236}">
                <a16:creationId xmlns:a16="http://schemas.microsoft.com/office/drawing/2014/main" id="{6EA8D8AF-6348-47CB-97CF-9B43AE266DDE}"/>
              </a:ext>
            </a:extLst>
          </p:cNvPr>
          <p:cNvPicPr>
            <a:picLocks noChangeAspect="1"/>
          </p:cNvPicPr>
          <p:nvPr/>
        </p:nvPicPr>
        <p:blipFill>
          <a:blip r:embed="rId7"/>
          <a:stretch>
            <a:fillRect/>
          </a:stretch>
        </p:blipFill>
        <p:spPr>
          <a:xfrm>
            <a:off x="3050766" y="3745114"/>
            <a:ext cx="2893225" cy="1336184"/>
          </a:xfrm>
          <a:prstGeom prst="rect">
            <a:avLst/>
          </a:prstGeom>
        </p:spPr>
      </p:pic>
      <p:pic>
        <p:nvPicPr>
          <p:cNvPr id="23" name="Picture 22">
            <a:extLst>
              <a:ext uri="{FF2B5EF4-FFF2-40B4-BE49-F238E27FC236}">
                <a16:creationId xmlns:a16="http://schemas.microsoft.com/office/drawing/2014/main" id="{6C6A0B33-CC33-429E-90DE-CE49E25561D0}"/>
              </a:ext>
            </a:extLst>
          </p:cNvPr>
          <p:cNvPicPr>
            <a:picLocks noChangeAspect="1"/>
          </p:cNvPicPr>
          <p:nvPr/>
        </p:nvPicPr>
        <p:blipFill>
          <a:blip r:embed="rId8"/>
          <a:stretch>
            <a:fillRect/>
          </a:stretch>
        </p:blipFill>
        <p:spPr>
          <a:xfrm>
            <a:off x="6095748" y="3374092"/>
            <a:ext cx="3356163" cy="1711103"/>
          </a:xfrm>
          <a:prstGeom prst="rect">
            <a:avLst/>
          </a:prstGeom>
        </p:spPr>
      </p:pic>
      <p:pic>
        <p:nvPicPr>
          <p:cNvPr id="24" name="Picture 23">
            <a:extLst>
              <a:ext uri="{FF2B5EF4-FFF2-40B4-BE49-F238E27FC236}">
                <a16:creationId xmlns:a16="http://schemas.microsoft.com/office/drawing/2014/main" id="{07B3B5DF-0C70-42C4-8AD6-A56FA1D726D7}"/>
              </a:ext>
            </a:extLst>
          </p:cNvPr>
          <p:cNvPicPr>
            <a:picLocks noChangeAspect="1"/>
          </p:cNvPicPr>
          <p:nvPr/>
        </p:nvPicPr>
        <p:blipFill>
          <a:blip r:embed="rId9"/>
          <a:stretch>
            <a:fillRect/>
          </a:stretch>
        </p:blipFill>
        <p:spPr>
          <a:xfrm>
            <a:off x="3050766" y="5226163"/>
            <a:ext cx="2600325" cy="523875"/>
          </a:xfrm>
          <a:prstGeom prst="rect">
            <a:avLst/>
          </a:prstGeom>
        </p:spPr>
      </p:pic>
      <p:sp>
        <p:nvSpPr>
          <p:cNvPr id="25" name="TextBox 24">
            <a:extLst>
              <a:ext uri="{FF2B5EF4-FFF2-40B4-BE49-F238E27FC236}">
                <a16:creationId xmlns:a16="http://schemas.microsoft.com/office/drawing/2014/main" id="{6819B772-21E2-4528-A8E8-62986D85C1DA}"/>
              </a:ext>
            </a:extLst>
          </p:cNvPr>
          <p:cNvSpPr txBox="1"/>
          <p:nvPr/>
        </p:nvSpPr>
        <p:spPr>
          <a:xfrm>
            <a:off x="329950" y="6037544"/>
            <a:ext cx="2487896"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6. Share the map</a:t>
            </a:r>
            <a:endParaRPr lang="en-AU" sz="1200">
              <a:latin typeface="Calibri" panose="020F0502020204030204" pitchFamily="34" charset="0"/>
              <a:cs typeface="Calibri" panose="020F0502020204030204" pitchFamily="34" charset="0"/>
            </a:endParaRPr>
          </a:p>
        </p:txBody>
      </p:sp>
      <p:pic>
        <p:nvPicPr>
          <p:cNvPr id="26" name="Picture 25">
            <a:extLst>
              <a:ext uri="{FF2B5EF4-FFF2-40B4-BE49-F238E27FC236}">
                <a16:creationId xmlns:a16="http://schemas.microsoft.com/office/drawing/2014/main" id="{AAE05357-DEE8-43D7-B650-6DCED81B859F}"/>
              </a:ext>
            </a:extLst>
          </p:cNvPr>
          <p:cNvPicPr>
            <a:picLocks noChangeAspect="1"/>
          </p:cNvPicPr>
          <p:nvPr/>
        </p:nvPicPr>
        <p:blipFill>
          <a:blip r:embed="rId10"/>
          <a:stretch>
            <a:fillRect/>
          </a:stretch>
        </p:blipFill>
        <p:spPr>
          <a:xfrm>
            <a:off x="9584314" y="3374093"/>
            <a:ext cx="2315352" cy="1707206"/>
          </a:xfrm>
          <a:prstGeom prst="rect">
            <a:avLst/>
          </a:prstGeom>
        </p:spPr>
      </p:pic>
      <p:sp>
        <p:nvSpPr>
          <p:cNvPr id="27" name="Rectangle: Rounded Corners 26">
            <a:extLst>
              <a:ext uri="{FF2B5EF4-FFF2-40B4-BE49-F238E27FC236}">
                <a16:creationId xmlns:a16="http://schemas.microsoft.com/office/drawing/2014/main" id="{B449337A-22EF-451F-A3FD-E52C81C7FF51}"/>
              </a:ext>
            </a:extLst>
          </p:cNvPr>
          <p:cNvSpPr/>
          <p:nvPr/>
        </p:nvSpPr>
        <p:spPr>
          <a:xfrm>
            <a:off x="4284900" y="5934343"/>
            <a:ext cx="3160847"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Add Demographic Data</a:t>
            </a:r>
            <a:endParaRPr lang="en-AU"/>
          </a:p>
        </p:txBody>
      </p:sp>
    </p:spTree>
    <p:custDataLst>
      <p:tags r:id="rId1"/>
    </p:custDataLst>
    <p:extLst>
      <p:ext uri="{BB962C8B-B14F-4D97-AF65-F5344CB8AC3E}">
        <p14:creationId xmlns:p14="http://schemas.microsoft.com/office/powerpoint/2010/main" val="3023063554"/>
      </p:ext>
    </p:extLst>
  </p:cSld>
  <p:clrMapOvr>
    <a:masterClrMapping/>
  </p:clrMapOvr>
  <mc:AlternateContent xmlns:mc="http://schemas.openxmlformats.org/markup-compatibility/2006" xmlns:p14="http://schemas.microsoft.com/office/powerpoint/2010/main">
    <mc:Choice Requires="p14">
      <p:transition spd="slow" p14:dur="2000" advTm="59360"/>
    </mc:Choice>
    <mc:Fallback xmlns="">
      <p:transition spd="slow" advTm="593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000"/>
                                        <p:tgtEl>
                                          <p:spTgt spid="7"/>
                                        </p:tgtEl>
                                      </p:cBhvr>
                                    </p:animEffect>
                                    <p:anim calcmode="lin" valueType="num">
                                      <p:cBhvr>
                                        <p:cTn id="15" dur="2000" fill="hold"/>
                                        <p:tgtEl>
                                          <p:spTgt spid="7"/>
                                        </p:tgtEl>
                                        <p:attrNameLst>
                                          <p:attrName>ppt_w</p:attrName>
                                        </p:attrNameLst>
                                      </p:cBhvr>
                                      <p:tavLst>
                                        <p:tav tm="0" fmla="#ppt_w*sin(2.5*pi*$)">
                                          <p:val>
                                            <p:fltVal val="0"/>
                                          </p:val>
                                        </p:tav>
                                        <p:tav tm="100000">
                                          <p:val>
                                            <p:fltVal val="1"/>
                                          </p:val>
                                        </p:tav>
                                      </p:tavLst>
                                    </p:anim>
                                    <p:anim calcmode="lin" valueType="num">
                                      <p:cBhvr>
                                        <p:cTn id="16"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5"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2000"/>
                                        <p:tgtEl>
                                          <p:spTgt spid="12"/>
                                        </p:tgtEl>
                                      </p:cBhvr>
                                    </p:animEffect>
                                    <p:anim calcmode="lin" valueType="num">
                                      <p:cBhvr>
                                        <p:cTn id="29" dur="2000" fill="hold"/>
                                        <p:tgtEl>
                                          <p:spTgt spid="12"/>
                                        </p:tgtEl>
                                        <p:attrNameLst>
                                          <p:attrName>ppt_w</p:attrName>
                                        </p:attrNameLst>
                                      </p:cBhvr>
                                      <p:tavLst>
                                        <p:tav tm="0" fmla="#ppt_w*sin(2.5*pi*$)">
                                          <p:val>
                                            <p:fltVal val="0"/>
                                          </p:val>
                                        </p:tav>
                                        <p:tav tm="100000">
                                          <p:val>
                                            <p:fltVal val="1"/>
                                          </p:val>
                                        </p:tav>
                                      </p:tavLst>
                                    </p:anim>
                                    <p:anim calcmode="lin" valueType="num">
                                      <p:cBhvr>
                                        <p:cTn id="30"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5"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2000"/>
                                        <p:tgtEl>
                                          <p:spTgt spid="13"/>
                                        </p:tgtEl>
                                      </p:cBhvr>
                                    </p:animEffect>
                                    <p:anim calcmode="lin" valueType="num">
                                      <p:cBhvr>
                                        <p:cTn id="43" dur="2000" fill="hold"/>
                                        <p:tgtEl>
                                          <p:spTgt spid="13"/>
                                        </p:tgtEl>
                                        <p:attrNameLst>
                                          <p:attrName>ppt_w</p:attrName>
                                        </p:attrNameLst>
                                      </p:cBhvr>
                                      <p:tavLst>
                                        <p:tav tm="0" fmla="#ppt_w*sin(2.5*pi*$)">
                                          <p:val>
                                            <p:fltVal val="0"/>
                                          </p:val>
                                        </p:tav>
                                        <p:tav tm="100000">
                                          <p:val>
                                            <p:fltVal val="1"/>
                                          </p:val>
                                        </p:tav>
                                      </p:tavLst>
                                    </p:anim>
                                    <p:anim calcmode="lin" valueType="num">
                                      <p:cBhvr>
                                        <p:cTn id="44"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1000"/>
                                        <p:tgtEl>
                                          <p:spTgt spid="19"/>
                                        </p:tgtEl>
                                      </p:cBhvr>
                                    </p:animEffect>
                                    <p:anim calcmode="lin" valueType="num">
                                      <p:cBhvr>
                                        <p:cTn id="55" dur="1000" fill="hold"/>
                                        <p:tgtEl>
                                          <p:spTgt spid="19"/>
                                        </p:tgtEl>
                                        <p:attrNameLst>
                                          <p:attrName>ppt_x</p:attrName>
                                        </p:attrNameLst>
                                      </p:cBhvr>
                                      <p:tavLst>
                                        <p:tav tm="0">
                                          <p:val>
                                            <p:strVal val="#ppt_x"/>
                                          </p:val>
                                        </p:tav>
                                        <p:tav tm="100000">
                                          <p:val>
                                            <p:strVal val="#ppt_x"/>
                                          </p:val>
                                        </p:tav>
                                      </p:tavLst>
                                    </p:anim>
                                    <p:anim calcmode="lin" valueType="num">
                                      <p:cBhvr>
                                        <p:cTn id="5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500"/>
                                        <p:tgtEl>
                                          <p:spTgt spid="18"/>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20"/>
                                        </p:tgtEl>
                                        <p:attrNameLst>
                                          <p:attrName>style.visibility</p:attrName>
                                        </p:attrNameLst>
                                      </p:cBhvr>
                                      <p:to>
                                        <p:strVal val="visible"/>
                                      </p:to>
                                    </p:set>
                                    <p:anim calcmode="lin" valueType="num">
                                      <p:cBhvr additive="base">
                                        <p:cTn id="66" dur="500" fill="hold"/>
                                        <p:tgtEl>
                                          <p:spTgt spid="20"/>
                                        </p:tgtEl>
                                        <p:attrNameLst>
                                          <p:attrName>ppt_x</p:attrName>
                                        </p:attrNameLst>
                                      </p:cBhvr>
                                      <p:tavLst>
                                        <p:tav tm="0">
                                          <p:val>
                                            <p:strVal val="#ppt_x"/>
                                          </p:val>
                                        </p:tav>
                                        <p:tav tm="100000">
                                          <p:val>
                                            <p:strVal val="#ppt_x"/>
                                          </p:val>
                                        </p:tav>
                                      </p:tavLst>
                                    </p:anim>
                                    <p:anim calcmode="lin" valueType="num">
                                      <p:cBhvr additive="base">
                                        <p:cTn id="67"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500"/>
                                        <p:tgtEl>
                                          <p:spTgt spid="2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500"/>
                                        <p:tgtEl>
                                          <p:spTgt spid="23"/>
                                        </p:tgtEl>
                                      </p:cBhvr>
                                    </p:animEffect>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grpId="0" nodeType="click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fade">
                                      <p:cBhvr>
                                        <p:cTn id="82" dur="1000"/>
                                        <p:tgtEl>
                                          <p:spTgt spid="25"/>
                                        </p:tgtEl>
                                      </p:cBhvr>
                                    </p:animEffect>
                                    <p:anim calcmode="lin" valueType="num">
                                      <p:cBhvr>
                                        <p:cTn id="83" dur="1000" fill="hold"/>
                                        <p:tgtEl>
                                          <p:spTgt spid="25"/>
                                        </p:tgtEl>
                                        <p:attrNameLst>
                                          <p:attrName>ppt_x</p:attrName>
                                        </p:attrNameLst>
                                      </p:cBhvr>
                                      <p:tavLst>
                                        <p:tav tm="0">
                                          <p:val>
                                            <p:strVal val="#ppt_x"/>
                                          </p:val>
                                        </p:tav>
                                        <p:tav tm="100000">
                                          <p:val>
                                            <p:strVal val="#ppt_x"/>
                                          </p:val>
                                        </p:tav>
                                      </p:tavLst>
                                    </p:anim>
                                    <p:anim calcmode="lin" valueType="num">
                                      <p:cBhvr>
                                        <p:cTn id="8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fade">
                                      <p:cBhvr>
                                        <p:cTn id="89" dur="500"/>
                                        <p:tgtEl>
                                          <p:spTgt spid="24"/>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26"/>
                                        </p:tgtEl>
                                        <p:attrNameLst>
                                          <p:attrName>style.visibility</p:attrName>
                                        </p:attrNameLst>
                                      </p:cBhvr>
                                      <p:to>
                                        <p:strVal val="visible"/>
                                      </p:to>
                                    </p:set>
                                    <p:animEffect transition="in" filter="fade">
                                      <p:cBhvr>
                                        <p:cTn id="94" dur="500"/>
                                        <p:tgtEl>
                                          <p:spTgt spid="26"/>
                                        </p:tgtEl>
                                      </p:cBhvr>
                                    </p:animEffect>
                                  </p:childTnLst>
                                </p:cTn>
                              </p:par>
                            </p:childTnLst>
                          </p:cTn>
                        </p:par>
                      </p:childTnLst>
                    </p:cTn>
                  </p:par>
                  <p:par>
                    <p:cTn id="95" fill="hold">
                      <p:stCondLst>
                        <p:cond delay="indefinite"/>
                      </p:stCondLst>
                      <p:childTnLst>
                        <p:par>
                          <p:cTn id="96" fill="hold">
                            <p:stCondLst>
                              <p:cond delay="0"/>
                            </p:stCondLst>
                            <p:childTnLst>
                              <p:par>
                                <p:cTn id="97" presetID="14" presetClass="entr" presetSubtype="10" fill="hold" grpId="0" nodeType="clickEffect">
                                  <p:stCondLst>
                                    <p:cond delay="0"/>
                                  </p:stCondLst>
                                  <p:childTnLst>
                                    <p:set>
                                      <p:cBhvr>
                                        <p:cTn id="98" dur="1" fill="hold">
                                          <p:stCondLst>
                                            <p:cond delay="0"/>
                                          </p:stCondLst>
                                        </p:cTn>
                                        <p:tgtEl>
                                          <p:spTgt spid="27"/>
                                        </p:tgtEl>
                                        <p:attrNameLst>
                                          <p:attrName>style.visibility</p:attrName>
                                        </p:attrNameLst>
                                      </p:cBhvr>
                                      <p:to>
                                        <p:strVal val="visible"/>
                                      </p:to>
                                    </p:set>
                                    <p:animEffect transition="in" filter="randombar(horizontal)">
                                      <p:cBhvr>
                                        <p:cTn id="9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3" grpId="0" animBg="1"/>
      <p:bldP spid="14" grpId="0"/>
      <p:bldP spid="15" grpId="0"/>
      <p:bldP spid="16" grpId="0"/>
      <p:bldP spid="19" grpId="0"/>
      <p:bldP spid="20" grpId="0"/>
      <p:bldP spid="25" grpId="0"/>
      <p:bldP spid="2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8</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Add Demographic Data</a:t>
            </a:r>
          </a:p>
        </p:txBody>
      </p:sp>
      <p:sp>
        <p:nvSpPr>
          <p:cNvPr id="2" name="TextBox 1">
            <a:extLst>
              <a:ext uri="{FF2B5EF4-FFF2-40B4-BE49-F238E27FC236}">
                <a16:creationId xmlns:a16="http://schemas.microsoft.com/office/drawing/2014/main" id="{24CAB686-9B52-4A09-867E-09E93F9AFAF0}"/>
              </a:ext>
            </a:extLst>
          </p:cNvPr>
          <p:cNvSpPr txBox="1"/>
          <p:nvPr/>
        </p:nvSpPr>
        <p:spPr>
          <a:xfrm>
            <a:off x="351692" y="1078523"/>
            <a:ext cx="7737231" cy="461665"/>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First, you'll add a layer containing demographic data by census tract. United States census tracts divide counties into smaller geographic areas, which are useful for revealing spatial patterns.</a:t>
            </a:r>
            <a:endParaRPr lang="en-AU" sz="120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DB5E0F11-5960-46F1-819F-2F10447B8BD8}"/>
              </a:ext>
            </a:extLst>
          </p:cNvPr>
          <p:cNvPicPr>
            <a:picLocks noChangeAspect="1"/>
          </p:cNvPicPr>
          <p:nvPr/>
        </p:nvPicPr>
        <p:blipFill>
          <a:blip r:embed="rId3"/>
          <a:stretch>
            <a:fillRect/>
          </a:stretch>
        </p:blipFill>
        <p:spPr>
          <a:xfrm>
            <a:off x="354239" y="1876547"/>
            <a:ext cx="3972894" cy="1023425"/>
          </a:xfrm>
          <a:prstGeom prst="rect">
            <a:avLst/>
          </a:prstGeom>
        </p:spPr>
      </p:pic>
      <p:sp>
        <p:nvSpPr>
          <p:cNvPr id="8" name="Rectangle 7">
            <a:extLst>
              <a:ext uri="{FF2B5EF4-FFF2-40B4-BE49-F238E27FC236}">
                <a16:creationId xmlns:a16="http://schemas.microsoft.com/office/drawing/2014/main" id="{A33AD009-F008-4AC2-B11A-D3BF3EDE94CA}"/>
              </a:ext>
            </a:extLst>
          </p:cNvPr>
          <p:cNvSpPr/>
          <p:nvPr/>
        </p:nvSpPr>
        <p:spPr>
          <a:xfrm>
            <a:off x="4014550" y="1885875"/>
            <a:ext cx="317241" cy="1888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Box 8">
            <a:extLst>
              <a:ext uri="{FF2B5EF4-FFF2-40B4-BE49-F238E27FC236}">
                <a16:creationId xmlns:a16="http://schemas.microsoft.com/office/drawing/2014/main" id="{1A5C04DE-3379-4BD7-ADF4-1A238991D457}"/>
              </a:ext>
            </a:extLst>
          </p:cNvPr>
          <p:cNvSpPr txBox="1"/>
          <p:nvPr/>
        </p:nvSpPr>
        <p:spPr>
          <a:xfrm>
            <a:off x="354239" y="1566822"/>
            <a:ext cx="3988400" cy="276999"/>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Sign In: </a:t>
            </a:r>
            <a:r>
              <a:rPr lang="en-US" sz="1200">
                <a:latin typeface="Calibri" panose="020F0502020204030204" pitchFamily="34" charset="0"/>
                <a:cs typeface="Calibri" panose="020F0502020204030204" pitchFamily="34" charset="0"/>
                <a:hlinkClick r:id="rId4"/>
              </a:rPr>
              <a:t>https://www.arcgis.com/home/index.html</a:t>
            </a:r>
            <a:r>
              <a:rPr lang="en-US" sz="1200">
                <a:latin typeface="Calibri" panose="020F0502020204030204" pitchFamily="34" charset="0"/>
                <a:cs typeface="Calibri" panose="020F0502020204030204" pitchFamily="34" charset="0"/>
              </a:rPr>
              <a:t>  </a:t>
            </a:r>
            <a:endParaRPr lang="en-AU" sz="120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99C616B4-0922-4E07-899A-567E44D285A0}"/>
              </a:ext>
            </a:extLst>
          </p:cNvPr>
          <p:cNvPicPr>
            <a:picLocks noChangeAspect="1"/>
          </p:cNvPicPr>
          <p:nvPr/>
        </p:nvPicPr>
        <p:blipFill>
          <a:blip r:embed="rId5"/>
          <a:stretch>
            <a:fillRect/>
          </a:stretch>
        </p:blipFill>
        <p:spPr>
          <a:xfrm>
            <a:off x="4455990" y="1540188"/>
            <a:ext cx="3632933" cy="409575"/>
          </a:xfrm>
          <a:prstGeom prst="rect">
            <a:avLst/>
          </a:prstGeom>
        </p:spPr>
      </p:pic>
      <p:sp>
        <p:nvSpPr>
          <p:cNvPr id="10" name="Rectangle 9">
            <a:extLst>
              <a:ext uri="{FF2B5EF4-FFF2-40B4-BE49-F238E27FC236}">
                <a16:creationId xmlns:a16="http://schemas.microsoft.com/office/drawing/2014/main" id="{68AA2422-3B88-441F-A0C8-B65452D9C6AF}"/>
              </a:ext>
            </a:extLst>
          </p:cNvPr>
          <p:cNvSpPr/>
          <p:nvPr/>
        </p:nvSpPr>
        <p:spPr>
          <a:xfrm>
            <a:off x="7651263" y="1568598"/>
            <a:ext cx="414215" cy="3481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2A209CFA-6B17-4ED9-8C74-0F5750F49DA1}"/>
              </a:ext>
            </a:extLst>
          </p:cNvPr>
          <p:cNvSpPr txBox="1"/>
          <p:nvPr/>
        </p:nvSpPr>
        <p:spPr>
          <a:xfrm>
            <a:off x="329950" y="4733731"/>
            <a:ext cx="2487896"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1. Login and click ‘Content’</a:t>
            </a:r>
            <a:endParaRPr lang="en-AU" sz="1100">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BD83088-B117-495B-A784-95C172C214BD}"/>
              </a:ext>
            </a:extLst>
          </p:cNvPr>
          <p:cNvPicPr>
            <a:picLocks noChangeAspect="1"/>
          </p:cNvPicPr>
          <p:nvPr/>
        </p:nvPicPr>
        <p:blipFill>
          <a:blip r:embed="rId6"/>
          <a:stretch>
            <a:fillRect/>
          </a:stretch>
        </p:blipFill>
        <p:spPr>
          <a:xfrm>
            <a:off x="4455990" y="2080822"/>
            <a:ext cx="2447925" cy="819150"/>
          </a:xfrm>
          <a:prstGeom prst="rect">
            <a:avLst/>
          </a:prstGeom>
        </p:spPr>
      </p:pic>
      <p:sp>
        <p:nvSpPr>
          <p:cNvPr id="15" name="Rectangle 14">
            <a:extLst>
              <a:ext uri="{FF2B5EF4-FFF2-40B4-BE49-F238E27FC236}">
                <a16:creationId xmlns:a16="http://schemas.microsoft.com/office/drawing/2014/main" id="{CD234964-827E-4ECB-B90E-5E612CFA4127}"/>
              </a:ext>
            </a:extLst>
          </p:cNvPr>
          <p:cNvSpPr/>
          <p:nvPr/>
        </p:nvSpPr>
        <p:spPr>
          <a:xfrm>
            <a:off x="4990125" y="2521463"/>
            <a:ext cx="1840521" cy="3481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TextBox 15">
            <a:extLst>
              <a:ext uri="{FF2B5EF4-FFF2-40B4-BE49-F238E27FC236}">
                <a16:creationId xmlns:a16="http://schemas.microsoft.com/office/drawing/2014/main" id="{FA535DD6-8C11-4B65-8597-EB78EFDD7A4C}"/>
              </a:ext>
            </a:extLst>
          </p:cNvPr>
          <p:cNvSpPr txBox="1"/>
          <p:nvPr/>
        </p:nvSpPr>
        <p:spPr>
          <a:xfrm>
            <a:off x="329950" y="4950356"/>
            <a:ext cx="2487896"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2. Click the saved map name.</a:t>
            </a:r>
            <a:endParaRPr lang="en-AU" sz="1100">
              <a:latin typeface="Calibri" panose="020F0502020204030204" pitchFamily="34" charset="0"/>
              <a:cs typeface="Calibri" panose="020F0502020204030204" pitchFamily="34" charset="0"/>
            </a:endParaRPr>
          </a:p>
        </p:txBody>
      </p:sp>
      <p:pic>
        <p:nvPicPr>
          <p:cNvPr id="18" name="Picture 17">
            <a:extLst>
              <a:ext uri="{FF2B5EF4-FFF2-40B4-BE49-F238E27FC236}">
                <a16:creationId xmlns:a16="http://schemas.microsoft.com/office/drawing/2014/main" id="{B605B13A-03DF-4CBC-88CF-8D96B08FD38A}"/>
              </a:ext>
            </a:extLst>
          </p:cNvPr>
          <p:cNvPicPr>
            <a:picLocks noChangeAspect="1"/>
          </p:cNvPicPr>
          <p:nvPr/>
        </p:nvPicPr>
        <p:blipFill>
          <a:blip r:embed="rId7"/>
          <a:stretch>
            <a:fillRect/>
          </a:stretch>
        </p:blipFill>
        <p:spPr>
          <a:xfrm>
            <a:off x="6973695" y="2074732"/>
            <a:ext cx="2711249" cy="1990725"/>
          </a:xfrm>
          <a:prstGeom prst="rect">
            <a:avLst/>
          </a:prstGeom>
        </p:spPr>
      </p:pic>
      <p:pic>
        <p:nvPicPr>
          <p:cNvPr id="19" name="Picture 18">
            <a:extLst>
              <a:ext uri="{FF2B5EF4-FFF2-40B4-BE49-F238E27FC236}">
                <a16:creationId xmlns:a16="http://schemas.microsoft.com/office/drawing/2014/main" id="{5A2AEEFA-1756-47D2-A74B-4B81F3FDBE78}"/>
              </a:ext>
            </a:extLst>
          </p:cNvPr>
          <p:cNvPicPr>
            <a:picLocks noChangeAspect="1"/>
          </p:cNvPicPr>
          <p:nvPr/>
        </p:nvPicPr>
        <p:blipFill>
          <a:blip r:embed="rId8"/>
          <a:stretch>
            <a:fillRect/>
          </a:stretch>
        </p:blipFill>
        <p:spPr>
          <a:xfrm>
            <a:off x="9226888" y="4246897"/>
            <a:ext cx="2711250" cy="1818940"/>
          </a:xfrm>
          <a:prstGeom prst="rect">
            <a:avLst/>
          </a:prstGeom>
        </p:spPr>
      </p:pic>
      <p:sp>
        <p:nvSpPr>
          <p:cNvPr id="20" name="TextBox 19">
            <a:extLst>
              <a:ext uri="{FF2B5EF4-FFF2-40B4-BE49-F238E27FC236}">
                <a16:creationId xmlns:a16="http://schemas.microsoft.com/office/drawing/2014/main" id="{999A5854-2D7A-4B36-BC6A-D5639D78F945}"/>
              </a:ext>
            </a:extLst>
          </p:cNvPr>
          <p:cNvSpPr txBox="1"/>
          <p:nvPr/>
        </p:nvSpPr>
        <p:spPr>
          <a:xfrm>
            <a:off x="329950" y="5166981"/>
            <a:ext cx="2487896"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3. Click ‘Open in Map Viewer’</a:t>
            </a:r>
            <a:endParaRPr lang="en-AU" sz="1100">
              <a:latin typeface="Calibri" panose="020F0502020204030204" pitchFamily="34" charset="0"/>
              <a:cs typeface="Calibri" panose="020F0502020204030204" pitchFamily="34" charset="0"/>
            </a:endParaRPr>
          </a:p>
        </p:txBody>
      </p:sp>
      <p:sp>
        <p:nvSpPr>
          <p:cNvPr id="21" name="Rectangle 20">
            <a:extLst>
              <a:ext uri="{FF2B5EF4-FFF2-40B4-BE49-F238E27FC236}">
                <a16:creationId xmlns:a16="http://schemas.microsoft.com/office/drawing/2014/main" id="{FC813D45-EF38-4C72-A3E0-E1AE441F51CD}"/>
              </a:ext>
            </a:extLst>
          </p:cNvPr>
          <p:cNvSpPr/>
          <p:nvPr/>
        </p:nvSpPr>
        <p:spPr>
          <a:xfrm>
            <a:off x="7671449" y="2169449"/>
            <a:ext cx="1257101" cy="2377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TextBox 22">
            <a:extLst>
              <a:ext uri="{FF2B5EF4-FFF2-40B4-BE49-F238E27FC236}">
                <a16:creationId xmlns:a16="http://schemas.microsoft.com/office/drawing/2014/main" id="{AED0A3E3-593D-4C4B-9F6A-142992DB5718}"/>
              </a:ext>
            </a:extLst>
          </p:cNvPr>
          <p:cNvSpPr txBox="1"/>
          <p:nvPr/>
        </p:nvSpPr>
        <p:spPr>
          <a:xfrm>
            <a:off x="329950" y="5383606"/>
            <a:ext cx="5673973"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4. Click ‘Add’, choose ‘ArcGIS Online’ and type in ‘</a:t>
            </a:r>
            <a:r>
              <a:rPr lang="en-US" sz="1100" i="1">
                <a:latin typeface="Calibri" panose="020F0502020204030204" pitchFamily="34" charset="0"/>
                <a:cs typeface="Calibri" panose="020F0502020204030204" pitchFamily="34" charset="0"/>
              </a:rPr>
              <a:t>Houston Demographics owner:Learn_ArcGIS</a:t>
            </a:r>
            <a:r>
              <a:rPr lang="en-US" sz="1100">
                <a:latin typeface="Calibri" panose="020F0502020204030204" pitchFamily="34" charset="0"/>
                <a:cs typeface="Calibri" panose="020F0502020204030204" pitchFamily="34" charset="0"/>
              </a:rPr>
              <a:t>’</a:t>
            </a:r>
            <a:endParaRPr lang="en-AU" sz="1100">
              <a:latin typeface="Calibri" panose="020F0502020204030204" pitchFamily="34" charset="0"/>
              <a:cs typeface="Calibri" panose="020F0502020204030204" pitchFamily="34" charset="0"/>
            </a:endParaRPr>
          </a:p>
        </p:txBody>
      </p:sp>
      <p:pic>
        <p:nvPicPr>
          <p:cNvPr id="24" name="Picture 23">
            <a:extLst>
              <a:ext uri="{FF2B5EF4-FFF2-40B4-BE49-F238E27FC236}">
                <a16:creationId xmlns:a16="http://schemas.microsoft.com/office/drawing/2014/main" id="{F03D0D7D-E422-46C2-87A3-8274832955EC}"/>
              </a:ext>
            </a:extLst>
          </p:cNvPr>
          <p:cNvPicPr>
            <a:picLocks noChangeAspect="1"/>
          </p:cNvPicPr>
          <p:nvPr/>
        </p:nvPicPr>
        <p:blipFill>
          <a:blip r:embed="rId9"/>
          <a:stretch>
            <a:fillRect/>
          </a:stretch>
        </p:blipFill>
        <p:spPr>
          <a:xfrm>
            <a:off x="6655869" y="4246897"/>
            <a:ext cx="2376273" cy="1821069"/>
          </a:xfrm>
          <a:prstGeom prst="rect">
            <a:avLst/>
          </a:prstGeom>
        </p:spPr>
      </p:pic>
      <p:sp>
        <p:nvSpPr>
          <p:cNvPr id="27" name="Rectangle 26">
            <a:extLst>
              <a:ext uri="{FF2B5EF4-FFF2-40B4-BE49-F238E27FC236}">
                <a16:creationId xmlns:a16="http://schemas.microsoft.com/office/drawing/2014/main" id="{503DFF3A-C1DC-43DA-BA02-30A4000D4E16}"/>
              </a:ext>
            </a:extLst>
          </p:cNvPr>
          <p:cNvSpPr/>
          <p:nvPr/>
        </p:nvSpPr>
        <p:spPr>
          <a:xfrm>
            <a:off x="7205786" y="4306300"/>
            <a:ext cx="414215" cy="1476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4C7B5536-256F-4F4A-8E9F-50CC34AD24C3}"/>
              </a:ext>
            </a:extLst>
          </p:cNvPr>
          <p:cNvSpPr/>
          <p:nvPr/>
        </p:nvSpPr>
        <p:spPr>
          <a:xfrm>
            <a:off x="6696807" y="4908084"/>
            <a:ext cx="1915747" cy="1476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7F81DA40-15F2-46DB-9ED2-9DE23B223EFA}"/>
              </a:ext>
            </a:extLst>
          </p:cNvPr>
          <p:cNvSpPr/>
          <p:nvPr/>
        </p:nvSpPr>
        <p:spPr>
          <a:xfrm>
            <a:off x="7526217" y="4593495"/>
            <a:ext cx="719014" cy="1624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TextBox 29">
            <a:extLst>
              <a:ext uri="{FF2B5EF4-FFF2-40B4-BE49-F238E27FC236}">
                <a16:creationId xmlns:a16="http://schemas.microsoft.com/office/drawing/2014/main" id="{DBB0DA7B-6032-4337-BC0F-52522AEB9A53}"/>
              </a:ext>
            </a:extLst>
          </p:cNvPr>
          <p:cNvSpPr txBox="1"/>
          <p:nvPr/>
        </p:nvSpPr>
        <p:spPr>
          <a:xfrm>
            <a:off x="329950" y="5589519"/>
            <a:ext cx="4879004"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5. Add the layer, ‘</a:t>
            </a:r>
            <a:r>
              <a:rPr lang="en-US" sz="1100" i="1">
                <a:latin typeface="Calibri" panose="020F0502020204030204" pitchFamily="34" charset="0"/>
                <a:cs typeface="Calibri" panose="020F0502020204030204" pitchFamily="34" charset="0"/>
              </a:rPr>
              <a:t>Houston Demographics by Census Tracts’ </a:t>
            </a:r>
            <a:r>
              <a:rPr lang="en-US" sz="1100">
                <a:latin typeface="Calibri" panose="020F0502020204030204" pitchFamily="34" charset="0"/>
                <a:cs typeface="Calibri" panose="020F0502020204030204" pitchFamily="34" charset="0"/>
              </a:rPr>
              <a:t>to the map.</a:t>
            </a:r>
            <a:endParaRPr lang="en-AU" sz="1100">
              <a:latin typeface="Calibri" panose="020F0502020204030204" pitchFamily="34" charset="0"/>
              <a:cs typeface="Calibri" panose="020F0502020204030204" pitchFamily="34" charset="0"/>
            </a:endParaRPr>
          </a:p>
        </p:txBody>
      </p:sp>
      <p:grpSp>
        <p:nvGrpSpPr>
          <p:cNvPr id="13" name="Group 12">
            <a:extLst>
              <a:ext uri="{FF2B5EF4-FFF2-40B4-BE49-F238E27FC236}">
                <a16:creationId xmlns:a16="http://schemas.microsoft.com/office/drawing/2014/main" id="{949511A8-06FC-402F-A6CD-158B13CE28A3}"/>
              </a:ext>
            </a:extLst>
          </p:cNvPr>
          <p:cNvGrpSpPr/>
          <p:nvPr/>
        </p:nvGrpSpPr>
        <p:grpSpPr>
          <a:xfrm>
            <a:off x="3462861" y="3086216"/>
            <a:ext cx="2996223" cy="2289865"/>
            <a:chOff x="3462861" y="3086216"/>
            <a:chExt cx="2996223" cy="2289865"/>
          </a:xfrm>
        </p:grpSpPr>
        <p:pic>
          <p:nvPicPr>
            <p:cNvPr id="31" name="Picture 30">
              <a:extLst>
                <a:ext uri="{FF2B5EF4-FFF2-40B4-BE49-F238E27FC236}">
                  <a16:creationId xmlns:a16="http://schemas.microsoft.com/office/drawing/2014/main" id="{66A8D1F2-D4E4-438A-8957-E2705D849A55}"/>
                </a:ext>
              </a:extLst>
            </p:cNvPr>
            <p:cNvPicPr>
              <a:picLocks noChangeAspect="1"/>
            </p:cNvPicPr>
            <p:nvPr/>
          </p:nvPicPr>
          <p:blipFill>
            <a:blip r:embed="rId10"/>
            <a:stretch>
              <a:fillRect/>
            </a:stretch>
          </p:blipFill>
          <p:spPr>
            <a:xfrm>
              <a:off x="3462862" y="3537023"/>
              <a:ext cx="2996222" cy="1839058"/>
            </a:xfrm>
            <a:prstGeom prst="rect">
              <a:avLst/>
            </a:prstGeom>
          </p:spPr>
        </p:pic>
        <p:pic>
          <p:nvPicPr>
            <p:cNvPr id="32" name="Picture 31">
              <a:extLst>
                <a:ext uri="{FF2B5EF4-FFF2-40B4-BE49-F238E27FC236}">
                  <a16:creationId xmlns:a16="http://schemas.microsoft.com/office/drawing/2014/main" id="{4B1EA9A6-B335-4BE9-BAEE-715B6D629707}"/>
                </a:ext>
              </a:extLst>
            </p:cNvPr>
            <p:cNvPicPr>
              <a:picLocks noChangeAspect="1"/>
            </p:cNvPicPr>
            <p:nvPr/>
          </p:nvPicPr>
          <p:blipFill>
            <a:blip r:embed="rId11"/>
            <a:stretch>
              <a:fillRect/>
            </a:stretch>
          </p:blipFill>
          <p:spPr>
            <a:xfrm>
              <a:off x="3462861" y="3086216"/>
              <a:ext cx="2996222" cy="409575"/>
            </a:xfrm>
            <a:prstGeom prst="rect">
              <a:avLst/>
            </a:prstGeom>
          </p:spPr>
        </p:pic>
      </p:grpSp>
      <p:pic>
        <p:nvPicPr>
          <p:cNvPr id="33" name="Picture 32">
            <a:extLst>
              <a:ext uri="{FF2B5EF4-FFF2-40B4-BE49-F238E27FC236}">
                <a16:creationId xmlns:a16="http://schemas.microsoft.com/office/drawing/2014/main" id="{894467D4-7426-4193-8376-DFBE2949A75F}"/>
              </a:ext>
            </a:extLst>
          </p:cNvPr>
          <p:cNvPicPr>
            <a:picLocks noChangeAspect="1"/>
          </p:cNvPicPr>
          <p:nvPr/>
        </p:nvPicPr>
        <p:blipFill>
          <a:blip r:embed="rId12"/>
          <a:stretch>
            <a:fillRect/>
          </a:stretch>
        </p:blipFill>
        <p:spPr>
          <a:xfrm>
            <a:off x="1289038" y="3081727"/>
            <a:ext cx="2076450" cy="1429485"/>
          </a:xfrm>
          <a:prstGeom prst="rect">
            <a:avLst/>
          </a:prstGeom>
        </p:spPr>
      </p:pic>
      <p:sp>
        <p:nvSpPr>
          <p:cNvPr id="34" name="Rectangle 33">
            <a:extLst>
              <a:ext uri="{FF2B5EF4-FFF2-40B4-BE49-F238E27FC236}">
                <a16:creationId xmlns:a16="http://schemas.microsoft.com/office/drawing/2014/main" id="{159B5554-906C-439E-8952-F35A574957A6}"/>
              </a:ext>
            </a:extLst>
          </p:cNvPr>
          <p:cNvSpPr/>
          <p:nvPr/>
        </p:nvSpPr>
        <p:spPr>
          <a:xfrm>
            <a:off x="1560568" y="4053502"/>
            <a:ext cx="1189528" cy="1342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Rounded Corners 34">
            <a:extLst>
              <a:ext uri="{FF2B5EF4-FFF2-40B4-BE49-F238E27FC236}">
                <a16:creationId xmlns:a16="http://schemas.microsoft.com/office/drawing/2014/main" id="{D1A8FC97-696B-4F3A-B4E0-F09126CB5004}"/>
              </a:ext>
            </a:extLst>
          </p:cNvPr>
          <p:cNvSpPr/>
          <p:nvPr/>
        </p:nvSpPr>
        <p:spPr>
          <a:xfrm>
            <a:off x="3879630" y="5934343"/>
            <a:ext cx="2711250"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View Attribute Table</a:t>
            </a:r>
            <a:endParaRPr lang="en-AU"/>
          </a:p>
        </p:txBody>
      </p:sp>
      <p:sp>
        <p:nvSpPr>
          <p:cNvPr id="40" name="Rectangle 39">
            <a:extLst>
              <a:ext uri="{FF2B5EF4-FFF2-40B4-BE49-F238E27FC236}">
                <a16:creationId xmlns:a16="http://schemas.microsoft.com/office/drawing/2014/main" id="{7A9C8A2E-D75B-46EA-B6A9-4CEEB2B51CFD}"/>
              </a:ext>
            </a:extLst>
          </p:cNvPr>
          <p:cNvSpPr/>
          <p:nvPr/>
        </p:nvSpPr>
        <p:spPr>
          <a:xfrm>
            <a:off x="8827090" y="5872983"/>
            <a:ext cx="159698" cy="1624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TextBox 40">
            <a:extLst>
              <a:ext uri="{FF2B5EF4-FFF2-40B4-BE49-F238E27FC236}">
                <a16:creationId xmlns:a16="http://schemas.microsoft.com/office/drawing/2014/main" id="{5C7BACA7-082C-4C59-BF2C-E1C556514919}"/>
              </a:ext>
            </a:extLst>
          </p:cNvPr>
          <p:cNvSpPr txBox="1"/>
          <p:nvPr/>
        </p:nvSpPr>
        <p:spPr>
          <a:xfrm>
            <a:off x="333863" y="5784904"/>
            <a:ext cx="3339294"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6. Click back arrow and then on ‘Details | Content’</a:t>
            </a:r>
            <a:endParaRPr lang="en-AU" sz="1100">
              <a:latin typeface="Calibri" panose="020F0502020204030204" pitchFamily="34" charset="0"/>
              <a:cs typeface="Calibri" panose="020F0502020204030204" pitchFamily="34" charset="0"/>
            </a:endParaRPr>
          </a:p>
        </p:txBody>
      </p:sp>
      <p:sp>
        <p:nvSpPr>
          <p:cNvPr id="42" name="Rectangle 41">
            <a:extLst>
              <a:ext uri="{FF2B5EF4-FFF2-40B4-BE49-F238E27FC236}">
                <a16:creationId xmlns:a16="http://schemas.microsoft.com/office/drawing/2014/main" id="{5463EB8A-5D78-4D9F-99B9-8768F000DD26}"/>
              </a:ext>
            </a:extLst>
          </p:cNvPr>
          <p:cNvSpPr/>
          <p:nvPr/>
        </p:nvSpPr>
        <p:spPr>
          <a:xfrm>
            <a:off x="3521802" y="3260735"/>
            <a:ext cx="175668" cy="1624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TextBox 42">
            <a:extLst>
              <a:ext uri="{FF2B5EF4-FFF2-40B4-BE49-F238E27FC236}">
                <a16:creationId xmlns:a16="http://schemas.microsoft.com/office/drawing/2014/main" id="{48EA031A-8F49-4181-9079-3E13838E1288}"/>
              </a:ext>
            </a:extLst>
          </p:cNvPr>
          <p:cNvSpPr txBox="1"/>
          <p:nvPr/>
        </p:nvSpPr>
        <p:spPr>
          <a:xfrm>
            <a:off x="329960" y="5945119"/>
            <a:ext cx="3339294"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7. Click and drag “Hurricane Evacuation Routes” to top.</a:t>
            </a:r>
            <a:endParaRPr lang="en-AU" sz="1100">
              <a:latin typeface="Calibri" panose="020F0502020204030204" pitchFamily="34" charset="0"/>
              <a:cs typeface="Calibri" panose="020F0502020204030204" pitchFamily="34" charset="0"/>
            </a:endParaRPr>
          </a:p>
        </p:txBody>
      </p:sp>
      <p:pic>
        <p:nvPicPr>
          <p:cNvPr id="44" name="Picture 43">
            <a:extLst>
              <a:ext uri="{FF2B5EF4-FFF2-40B4-BE49-F238E27FC236}">
                <a16:creationId xmlns:a16="http://schemas.microsoft.com/office/drawing/2014/main" id="{924D2CA3-4750-432A-B6AC-4654ED8EECAB}"/>
              </a:ext>
            </a:extLst>
          </p:cNvPr>
          <p:cNvPicPr>
            <a:picLocks noChangeAspect="1"/>
          </p:cNvPicPr>
          <p:nvPr/>
        </p:nvPicPr>
        <p:blipFill>
          <a:blip r:embed="rId13"/>
          <a:stretch>
            <a:fillRect/>
          </a:stretch>
        </p:blipFill>
        <p:spPr>
          <a:xfrm>
            <a:off x="1291069" y="3080725"/>
            <a:ext cx="2076450" cy="1459485"/>
          </a:xfrm>
          <a:prstGeom prst="rect">
            <a:avLst/>
          </a:prstGeom>
        </p:spPr>
      </p:pic>
      <p:pic>
        <p:nvPicPr>
          <p:cNvPr id="45" name="Picture 44">
            <a:extLst>
              <a:ext uri="{FF2B5EF4-FFF2-40B4-BE49-F238E27FC236}">
                <a16:creationId xmlns:a16="http://schemas.microsoft.com/office/drawing/2014/main" id="{2572C119-68AF-4332-86D0-B86FA7462B09}"/>
              </a:ext>
            </a:extLst>
          </p:cNvPr>
          <p:cNvPicPr>
            <a:picLocks noChangeAspect="1"/>
          </p:cNvPicPr>
          <p:nvPr/>
        </p:nvPicPr>
        <p:blipFill>
          <a:blip r:embed="rId14"/>
          <a:stretch>
            <a:fillRect/>
          </a:stretch>
        </p:blipFill>
        <p:spPr>
          <a:xfrm>
            <a:off x="3458755" y="3535470"/>
            <a:ext cx="3000328" cy="1831794"/>
          </a:xfrm>
          <a:prstGeom prst="rect">
            <a:avLst/>
          </a:prstGeom>
        </p:spPr>
      </p:pic>
    </p:spTree>
    <p:custDataLst>
      <p:tags r:id="rId1"/>
    </p:custDataLst>
    <p:extLst>
      <p:ext uri="{BB962C8B-B14F-4D97-AF65-F5344CB8AC3E}">
        <p14:creationId xmlns:p14="http://schemas.microsoft.com/office/powerpoint/2010/main" val="1504019691"/>
      </p:ext>
    </p:extLst>
  </p:cSld>
  <p:clrMapOvr>
    <a:masterClrMapping/>
  </p:clrMapOvr>
  <mc:AlternateContent xmlns:mc="http://schemas.openxmlformats.org/markup-compatibility/2006" xmlns:p14="http://schemas.microsoft.com/office/powerpoint/2010/main">
    <mc:Choice Requires="p14">
      <p:transition spd="slow" p14:dur="2000" advTm="84798"/>
    </mc:Choice>
    <mc:Fallback xmlns="">
      <p:transition spd="slow" advTm="847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45"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2000"/>
                                        <p:tgtEl>
                                          <p:spTgt spid="8"/>
                                        </p:tgtEl>
                                      </p:cBhvr>
                                    </p:animEffect>
                                    <p:anim calcmode="lin" valueType="num">
                                      <p:cBhvr>
                                        <p:cTn id="24" dur="2000" fill="hold"/>
                                        <p:tgtEl>
                                          <p:spTgt spid="8"/>
                                        </p:tgtEl>
                                        <p:attrNameLst>
                                          <p:attrName>ppt_w</p:attrName>
                                        </p:attrNameLst>
                                      </p:cBhvr>
                                      <p:tavLst>
                                        <p:tav tm="0" fmla="#ppt_w*sin(2.5*pi*$)">
                                          <p:val>
                                            <p:fltVal val="0"/>
                                          </p:val>
                                        </p:tav>
                                        <p:tav tm="100000">
                                          <p:val>
                                            <p:fltVal val="1"/>
                                          </p:val>
                                        </p:tav>
                                      </p:tavLst>
                                    </p:anim>
                                    <p:anim calcmode="lin" valueType="num">
                                      <p:cBhvr>
                                        <p:cTn id="25"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45"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2000"/>
                                        <p:tgtEl>
                                          <p:spTgt spid="10"/>
                                        </p:tgtEl>
                                      </p:cBhvr>
                                    </p:animEffect>
                                    <p:anim calcmode="lin" valueType="num">
                                      <p:cBhvr>
                                        <p:cTn id="36" dur="2000" fill="hold"/>
                                        <p:tgtEl>
                                          <p:spTgt spid="10"/>
                                        </p:tgtEl>
                                        <p:attrNameLst>
                                          <p:attrName>ppt_w</p:attrName>
                                        </p:attrNameLst>
                                      </p:cBhvr>
                                      <p:tavLst>
                                        <p:tav tm="0" fmla="#ppt_w*sin(2.5*pi*$)">
                                          <p:val>
                                            <p:fltVal val="0"/>
                                          </p:val>
                                        </p:tav>
                                        <p:tav tm="100000">
                                          <p:val>
                                            <p:fltVal val="1"/>
                                          </p:val>
                                        </p:tav>
                                      </p:tavLst>
                                    </p:anim>
                                    <p:anim calcmode="lin" valueType="num">
                                      <p:cBhvr>
                                        <p:cTn id="37"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5" presetClass="entr" presetSubtype="0" fill="hold" grpId="0"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2000"/>
                                        <p:tgtEl>
                                          <p:spTgt spid="15"/>
                                        </p:tgtEl>
                                      </p:cBhvr>
                                    </p:animEffect>
                                    <p:anim calcmode="lin" valueType="num">
                                      <p:cBhvr>
                                        <p:cTn id="55" dur="2000" fill="hold"/>
                                        <p:tgtEl>
                                          <p:spTgt spid="15"/>
                                        </p:tgtEl>
                                        <p:attrNameLst>
                                          <p:attrName>ppt_w</p:attrName>
                                        </p:attrNameLst>
                                      </p:cBhvr>
                                      <p:tavLst>
                                        <p:tav tm="0" fmla="#ppt_w*sin(2.5*pi*$)">
                                          <p:val>
                                            <p:fltVal val="0"/>
                                          </p:val>
                                        </p:tav>
                                        <p:tav tm="100000">
                                          <p:val>
                                            <p:fltVal val="1"/>
                                          </p:val>
                                        </p:tav>
                                      </p:tavLst>
                                    </p:anim>
                                    <p:anim calcmode="lin" valueType="num">
                                      <p:cBhvr>
                                        <p:cTn id="56"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500"/>
                                        <p:tgtEl>
                                          <p:spTgt spid="18"/>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20"/>
                                        </p:tgtEl>
                                        <p:attrNameLst>
                                          <p:attrName>style.visibility</p:attrName>
                                        </p:attrNameLst>
                                      </p:cBhvr>
                                      <p:to>
                                        <p:strVal val="visible"/>
                                      </p:to>
                                    </p:set>
                                    <p:anim calcmode="lin" valueType="num">
                                      <p:cBhvr additive="base">
                                        <p:cTn id="66" dur="500" fill="hold"/>
                                        <p:tgtEl>
                                          <p:spTgt spid="20"/>
                                        </p:tgtEl>
                                        <p:attrNameLst>
                                          <p:attrName>ppt_x</p:attrName>
                                        </p:attrNameLst>
                                      </p:cBhvr>
                                      <p:tavLst>
                                        <p:tav tm="0">
                                          <p:val>
                                            <p:strVal val="#ppt_x"/>
                                          </p:val>
                                        </p:tav>
                                        <p:tav tm="100000">
                                          <p:val>
                                            <p:strVal val="#ppt_x"/>
                                          </p:val>
                                        </p:tav>
                                      </p:tavLst>
                                    </p:anim>
                                    <p:anim calcmode="lin" valueType="num">
                                      <p:cBhvr additive="base">
                                        <p:cTn id="67"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5" presetClass="entr" presetSubtype="0" fill="hold" grpId="0"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2000"/>
                                        <p:tgtEl>
                                          <p:spTgt spid="21"/>
                                        </p:tgtEl>
                                      </p:cBhvr>
                                    </p:animEffect>
                                    <p:anim calcmode="lin" valueType="num">
                                      <p:cBhvr>
                                        <p:cTn id="73" dur="2000" fill="hold"/>
                                        <p:tgtEl>
                                          <p:spTgt spid="21"/>
                                        </p:tgtEl>
                                        <p:attrNameLst>
                                          <p:attrName>ppt_w</p:attrName>
                                        </p:attrNameLst>
                                      </p:cBhvr>
                                      <p:tavLst>
                                        <p:tav tm="0" fmla="#ppt_w*sin(2.5*pi*$)">
                                          <p:val>
                                            <p:fltVal val="0"/>
                                          </p:val>
                                        </p:tav>
                                        <p:tav tm="100000">
                                          <p:val>
                                            <p:fltVal val="1"/>
                                          </p:val>
                                        </p:tav>
                                      </p:tavLst>
                                    </p:anim>
                                    <p:anim calcmode="lin" valueType="num">
                                      <p:cBhvr>
                                        <p:cTn id="74"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fade">
                                      <p:cBhvr>
                                        <p:cTn id="79" dur="500"/>
                                        <p:tgtEl>
                                          <p:spTgt spid="19"/>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24"/>
                                        </p:tgtEl>
                                        <p:attrNameLst>
                                          <p:attrName>style.visibility</p:attrName>
                                        </p:attrNameLst>
                                      </p:cBhvr>
                                      <p:to>
                                        <p:strVal val="visible"/>
                                      </p:to>
                                    </p:set>
                                    <p:animEffect transition="in" filter="fade">
                                      <p:cBhvr>
                                        <p:cTn id="84" dur="500"/>
                                        <p:tgtEl>
                                          <p:spTgt spid="24"/>
                                        </p:tgtEl>
                                      </p:cBhvr>
                                    </p:animEffect>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23"/>
                                        </p:tgtEl>
                                        <p:attrNameLst>
                                          <p:attrName>style.visibility</p:attrName>
                                        </p:attrNameLst>
                                      </p:cBhvr>
                                      <p:to>
                                        <p:strVal val="visible"/>
                                      </p:to>
                                    </p:set>
                                    <p:anim calcmode="lin" valueType="num">
                                      <p:cBhvr additive="base">
                                        <p:cTn id="89" dur="500" fill="hold"/>
                                        <p:tgtEl>
                                          <p:spTgt spid="23"/>
                                        </p:tgtEl>
                                        <p:attrNameLst>
                                          <p:attrName>ppt_x</p:attrName>
                                        </p:attrNameLst>
                                      </p:cBhvr>
                                      <p:tavLst>
                                        <p:tav tm="0">
                                          <p:val>
                                            <p:strVal val="#ppt_x"/>
                                          </p:val>
                                        </p:tav>
                                        <p:tav tm="100000">
                                          <p:val>
                                            <p:strVal val="#ppt_x"/>
                                          </p:val>
                                        </p:tav>
                                      </p:tavLst>
                                    </p:anim>
                                    <p:anim calcmode="lin" valueType="num">
                                      <p:cBhvr additive="base">
                                        <p:cTn id="9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5" presetClass="entr" presetSubtype="0" fill="hold" grpId="0" nodeType="clickEffect">
                                  <p:stCondLst>
                                    <p:cond delay="0"/>
                                  </p:stCondLst>
                                  <p:childTnLst>
                                    <p:set>
                                      <p:cBhvr>
                                        <p:cTn id="94" dur="1" fill="hold">
                                          <p:stCondLst>
                                            <p:cond delay="0"/>
                                          </p:stCondLst>
                                        </p:cTn>
                                        <p:tgtEl>
                                          <p:spTgt spid="27"/>
                                        </p:tgtEl>
                                        <p:attrNameLst>
                                          <p:attrName>style.visibility</p:attrName>
                                        </p:attrNameLst>
                                      </p:cBhvr>
                                      <p:to>
                                        <p:strVal val="visible"/>
                                      </p:to>
                                    </p:set>
                                    <p:animEffect transition="in" filter="fade">
                                      <p:cBhvr>
                                        <p:cTn id="95" dur="2000"/>
                                        <p:tgtEl>
                                          <p:spTgt spid="27"/>
                                        </p:tgtEl>
                                      </p:cBhvr>
                                    </p:animEffect>
                                    <p:anim calcmode="lin" valueType="num">
                                      <p:cBhvr>
                                        <p:cTn id="96" dur="2000" fill="hold"/>
                                        <p:tgtEl>
                                          <p:spTgt spid="27"/>
                                        </p:tgtEl>
                                        <p:attrNameLst>
                                          <p:attrName>ppt_w</p:attrName>
                                        </p:attrNameLst>
                                      </p:cBhvr>
                                      <p:tavLst>
                                        <p:tav tm="0" fmla="#ppt_w*sin(2.5*pi*$)">
                                          <p:val>
                                            <p:fltVal val="0"/>
                                          </p:val>
                                        </p:tav>
                                        <p:tav tm="100000">
                                          <p:val>
                                            <p:fltVal val="1"/>
                                          </p:val>
                                        </p:tav>
                                      </p:tavLst>
                                    </p:anim>
                                    <p:anim calcmode="lin" valueType="num">
                                      <p:cBhvr>
                                        <p:cTn id="97" dur="2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98" fill="hold">
                      <p:stCondLst>
                        <p:cond delay="indefinite"/>
                      </p:stCondLst>
                      <p:childTnLst>
                        <p:par>
                          <p:cTn id="99" fill="hold">
                            <p:stCondLst>
                              <p:cond delay="0"/>
                            </p:stCondLst>
                            <p:childTnLst>
                              <p:par>
                                <p:cTn id="100" presetID="45" presetClass="entr" presetSubtype="0" fill="hold" grpId="0" nodeType="clickEffect">
                                  <p:stCondLst>
                                    <p:cond delay="0"/>
                                  </p:stCondLst>
                                  <p:childTnLst>
                                    <p:set>
                                      <p:cBhvr>
                                        <p:cTn id="101" dur="1" fill="hold">
                                          <p:stCondLst>
                                            <p:cond delay="0"/>
                                          </p:stCondLst>
                                        </p:cTn>
                                        <p:tgtEl>
                                          <p:spTgt spid="29"/>
                                        </p:tgtEl>
                                        <p:attrNameLst>
                                          <p:attrName>style.visibility</p:attrName>
                                        </p:attrNameLst>
                                      </p:cBhvr>
                                      <p:to>
                                        <p:strVal val="visible"/>
                                      </p:to>
                                    </p:set>
                                    <p:animEffect transition="in" filter="fade">
                                      <p:cBhvr>
                                        <p:cTn id="102" dur="2000"/>
                                        <p:tgtEl>
                                          <p:spTgt spid="29"/>
                                        </p:tgtEl>
                                      </p:cBhvr>
                                    </p:animEffect>
                                    <p:anim calcmode="lin" valueType="num">
                                      <p:cBhvr>
                                        <p:cTn id="103" dur="2000" fill="hold"/>
                                        <p:tgtEl>
                                          <p:spTgt spid="29"/>
                                        </p:tgtEl>
                                        <p:attrNameLst>
                                          <p:attrName>ppt_w</p:attrName>
                                        </p:attrNameLst>
                                      </p:cBhvr>
                                      <p:tavLst>
                                        <p:tav tm="0" fmla="#ppt_w*sin(2.5*pi*$)">
                                          <p:val>
                                            <p:fltVal val="0"/>
                                          </p:val>
                                        </p:tav>
                                        <p:tav tm="100000">
                                          <p:val>
                                            <p:fltVal val="1"/>
                                          </p:val>
                                        </p:tav>
                                      </p:tavLst>
                                    </p:anim>
                                    <p:anim calcmode="lin" valueType="num">
                                      <p:cBhvr>
                                        <p:cTn id="104"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105" fill="hold">
                      <p:stCondLst>
                        <p:cond delay="indefinite"/>
                      </p:stCondLst>
                      <p:childTnLst>
                        <p:par>
                          <p:cTn id="106" fill="hold">
                            <p:stCondLst>
                              <p:cond delay="0"/>
                            </p:stCondLst>
                            <p:childTnLst>
                              <p:par>
                                <p:cTn id="107" presetID="45" presetClass="entr" presetSubtype="0" fill="hold" grpId="0" nodeType="clickEffect">
                                  <p:stCondLst>
                                    <p:cond delay="0"/>
                                  </p:stCondLst>
                                  <p:childTnLst>
                                    <p:set>
                                      <p:cBhvr>
                                        <p:cTn id="108" dur="1" fill="hold">
                                          <p:stCondLst>
                                            <p:cond delay="0"/>
                                          </p:stCondLst>
                                        </p:cTn>
                                        <p:tgtEl>
                                          <p:spTgt spid="28"/>
                                        </p:tgtEl>
                                        <p:attrNameLst>
                                          <p:attrName>style.visibility</p:attrName>
                                        </p:attrNameLst>
                                      </p:cBhvr>
                                      <p:to>
                                        <p:strVal val="visible"/>
                                      </p:to>
                                    </p:set>
                                    <p:animEffect transition="in" filter="fade">
                                      <p:cBhvr>
                                        <p:cTn id="109" dur="2000"/>
                                        <p:tgtEl>
                                          <p:spTgt spid="28"/>
                                        </p:tgtEl>
                                      </p:cBhvr>
                                    </p:animEffect>
                                    <p:anim calcmode="lin" valueType="num">
                                      <p:cBhvr>
                                        <p:cTn id="110" dur="2000" fill="hold"/>
                                        <p:tgtEl>
                                          <p:spTgt spid="28"/>
                                        </p:tgtEl>
                                        <p:attrNameLst>
                                          <p:attrName>ppt_w</p:attrName>
                                        </p:attrNameLst>
                                      </p:cBhvr>
                                      <p:tavLst>
                                        <p:tav tm="0" fmla="#ppt_w*sin(2.5*pi*$)">
                                          <p:val>
                                            <p:fltVal val="0"/>
                                          </p:val>
                                        </p:tav>
                                        <p:tav tm="100000">
                                          <p:val>
                                            <p:fltVal val="1"/>
                                          </p:val>
                                        </p:tav>
                                      </p:tavLst>
                                    </p:anim>
                                    <p:anim calcmode="lin" valueType="num">
                                      <p:cBhvr>
                                        <p:cTn id="111" dur="2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112" fill="hold">
                      <p:stCondLst>
                        <p:cond delay="indefinite"/>
                      </p:stCondLst>
                      <p:childTnLst>
                        <p:par>
                          <p:cTn id="113" fill="hold">
                            <p:stCondLst>
                              <p:cond delay="0"/>
                            </p:stCondLst>
                            <p:childTnLst>
                              <p:par>
                                <p:cTn id="114" presetID="2" presetClass="entr" presetSubtype="4" fill="hold" grpId="0" nodeType="clickEffect">
                                  <p:stCondLst>
                                    <p:cond delay="0"/>
                                  </p:stCondLst>
                                  <p:childTnLst>
                                    <p:set>
                                      <p:cBhvr>
                                        <p:cTn id="115" dur="1" fill="hold">
                                          <p:stCondLst>
                                            <p:cond delay="0"/>
                                          </p:stCondLst>
                                        </p:cTn>
                                        <p:tgtEl>
                                          <p:spTgt spid="30"/>
                                        </p:tgtEl>
                                        <p:attrNameLst>
                                          <p:attrName>style.visibility</p:attrName>
                                        </p:attrNameLst>
                                      </p:cBhvr>
                                      <p:to>
                                        <p:strVal val="visible"/>
                                      </p:to>
                                    </p:set>
                                    <p:anim calcmode="lin" valueType="num">
                                      <p:cBhvr additive="base">
                                        <p:cTn id="116" dur="500" fill="hold"/>
                                        <p:tgtEl>
                                          <p:spTgt spid="30"/>
                                        </p:tgtEl>
                                        <p:attrNameLst>
                                          <p:attrName>ppt_x</p:attrName>
                                        </p:attrNameLst>
                                      </p:cBhvr>
                                      <p:tavLst>
                                        <p:tav tm="0">
                                          <p:val>
                                            <p:strVal val="#ppt_x"/>
                                          </p:val>
                                        </p:tav>
                                        <p:tav tm="100000">
                                          <p:val>
                                            <p:strVal val="#ppt_x"/>
                                          </p:val>
                                        </p:tav>
                                      </p:tavLst>
                                    </p:anim>
                                    <p:anim calcmode="lin" valueType="num">
                                      <p:cBhvr additive="base">
                                        <p:cTn id="117"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45" presetClass="entr" presetSubtype="0" fill="hold" grpId="0" nodeType="clickEffect">
                                  <p:stCondLst>
                                    <p:cond delay="0"/>
                                  </p:stCondLst>
                                  <p:childTnLst>
                                    <p:set>
                                      <p:cBhvr>
                                        <p:cTn id="121" dur="1" fill="hold">
                                          <p:stCondLst>
                                            <p:cond delay="0"/>
                                          </p:stCondLst>
                                        </p:cTn>
                                        <p:tgtEl>
                                          <p:spTgt spid="40"/>
                                        </p:tgtEl>
                                        <p:attrNameLst>
                                          <p:attrName>style.visibility</p:attrName>
                                        </p:attrNameLst>
                                      </p:cBhvr>
                                      <p:to>
                                        <p:strVal val="visible"/>
                                      </p:to>
                                    </p:set>
                                    <p:animEffect transition="in" filter="fade">
                                      <p:cBhvr>
                                        <p:cTn id="122" dur="2000"/>
                                        <p:tgtEl>
                                          <p:spTgt spid="40"/>
                                        </p:tgtEl>
                                      </p:cBhvr>
                                    </p:animEffect>
                                    <p:anim calcmode="lin" valueType="num">
                                      <p:cBhvr>
                                        <p:cTn id="123" dur="2000" fill="hold"/>
                                        <p:tgtEl>
                                          <p:spTgt spid="40"/>
                                        </p:tgtEl>
                                        <p:attrNameLst>
                                          <p:attrName>ppt_w</p:attrName>
                                        </p:attrNameLst>
                                      </p:cBhvr>
                                      <p:tavLst>
                                        <p:tav tm="0" fmla="#ppt_w*sin(2.5*pi*$)">
                                          <p:val>
                                            <p:fltVal val="0"/>
                                          </p:val>
                                        </p:tav>
                                        <p:tav tm="100000">
                                          <p:val>
                                            <p:fltVal val="1"/>
                                          </p:val>
                                        </p:tav>
                                      </p:tavLst>
                                    </p:anim>
                                    <p:anim calcmode="lin" valueType="num">
                                      <p:cBhvr>
                                        <p:cTn id="124" dur="2000" fill="hold"/>
                                        <p:tgtEl>
                                          <p:spTgt spid="40"/>
                                        </p:tgtEl>
                                        <p:attrNameLst>
                                          <p:attrName>ppt_h</p:attrName>
                                        </p:attrNameLst>
                                      </p:cBhvr>
                                      <p:tavLst>
                                        <p:tav tm="0">
                                          <p:val>
                                            <p:strVal val="#ppt_h"/>
                                          </p:val>
                                        </p:tav>
                                        <p:tav tm="100000">
                                          <p:val>
                                            <p:strVal val="#ppt_h"/>
                                          </p:val>
                                        </p:tav>
                                      </p:tavLst>
                                    </p:anim>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nodeType="clickEffect">
                                  <p:stCondLst>
                                    <p:cond delay="0"/>
                                  </p:stCondLst>
                                  <p:childTnLst>
                                    <p:set>
                                      <p:cBhvr>
                                        <p:cTn id="128" dur="1" fill="hold">
                                          <p:stCondLst>
                                            <p:cond delay="0"/>
                                          </p:stCondLst>
                                        </p:cTn>
                                        <p:tgtEl>
                                          <p:spTgt spid="13"/>
                                        </p:tgtEl>
                                        <p:attrNameLst>
                                          <p:attrName>style.visibility</p:attrName>
                                        </p:attrNameLst>
                                      </p:cBhvr>
                                      <p:to>
                                        <p:strVal val="visible"/>
                                      </p:to>
                                    </p:set>
                                    <p:animEffect transition="in" filter="fade">
                                      <p:cBhvr>
                                        <p:cTn id="129" dur="500"/>
                                        <p:tgtEl>
                                          <p:spTgt spid="13"/>
                                        </p:tgtEl>
                                      </p:cBhvr>
                                    </p:animEffect>
                                  </p:childTnLst>
                                </p:cTn>
                              </p:par>
                            </p:childTnLst>
                          </p:cTn>
                        </p:par>
                      </p:childTnLst>
                    </p:cTn>
                  </p:par>
                  <p:par>
                    <p:cTn id="130" fill="hold">
                      <p:stCondLst>
                        <p:cond delay="indefinite"/>
                      </p:stCondLst>
                      <p:childTnLst>
                        <p:par>
                          <p:cTn id="131" fill="hold">
                            <p:stCondLst>
                              <p:cond delay="0"/>
                            </p:stCondLst>
                            <p:childTnLst>
                              <p:par>
                                <p:cTn id="132" presetID="2" presetClass="entr" presetSubtype="4" fill="hold" grpId="0" nodeType="clickEffect">
                                  <p:stCondLst>
                                    <p:cond delay="0"/>
                                  </p:stCondLst>
                                  <p:childTnLst>
                                    <p:set>
                                      <p:cBhvr>
                                        <p:cTn id="133" dur="1" fill="hold">
                                          <p:stCondLst>
                                            <p:cond delay="0"/>
                                          </p:stCondLst>
                                        </p:cTn>
                                        <p:tgtEl>
                                          <p:spTgt spid="41"/>
                                        </p:tgtEl>
                                        <p:attrNameLst>
                                          <p:attrName>style.visibility</p:attrName>
                                        </p:attrNameLst>
                                      </p:cBhvr>
                                      <p:to>
                                        <p:strVal val="visible"/>
                                      </p:to>
                                    </p:set>
                                    <p:anim calcmode="lin" valueType="num">
                                      <p:cBhvr additive="base">
                                        <p:cTn id="134" dur="500" fill="hold"/>
                                        <p:tgtEl>
                                          <p:spTgt spid="41"/>
                                        </p:tgtEl>
                                        <p:attrNameLst>
                                          <p:attrName>ppt_x</p:attrName>
                                        </p:attrNameLst>
                                      </p:cBhvr>
                                      <p:tavLst>
                                        <p:tav tm="0">
                                          <p:val>
                                            <p:strVal val="#ppt_x"/>
                                          </p:val>
                                        </p:tav>
                                        <p:tav tm="100000">
                                          <p:val>
                                            <p:strVal val="#ppt_x"/>
                                          </p:val>
                                        </p:tav>
                                      </p:tavLst>
                                    </p:anim>
                                    <p:anim calcmode="lin" valueType="num">
                                      <p:cBhvr additive="base">
                                        <p:cTn id="135"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45" presetClass="entr" presetSubtype="0" fill="hold" grpId="0" nodeType="clickEffect">
                                  <p:stCondLst>
                                    <p:cond delay="0"/>
                                  </p:stCondLst>
                                  <p:childTnLst>
                                    <p:set>
                                      <p:cBhvr>
                                        <p:cTn id="139" dur="1" fill="hold">
                                          <p:stCondLst>
                                            <p:cond delay="0"/>
                                          </p:stCondLst>
                                        </p:cTn>
                                        <p:tgtEl>
                                          <p:spTgt spid="42"/>
                                        </p:tgtEl>
                                        <p:attrNameLst>
                                          <p:attrName>style.visibility</p:attrName>
                                        </p:attrNameLst>
                                      </p:cBhvr>
                                      <p:to>
                                        <p:strVal val="visible"/>
                                      </p:to>
                                    </p:set>
                                    <p:animEffect transition="in" filter="fade">
                                      <p:cBhvr>
                                        <p:cTn id="140" dur="2000"/>
                                        <p:tgtEl>
                                          <p:spTgt spid="42"/>
                                        </p:tgtEl>
                                      </p:cBhvr>
                                    </p:animEffect>
                                    <p:anim calcmode="lin" valueType="num">
                                      <p:cBhvr>
                                        <p:cTn id="141" dur="2000" fill="hold"/>
                                        <p:tgtEl>
                                          <p:spTgt spid="42"/>
                                        </p:tgtEl>
                                        <p:attrNameLst>
                                          <p:attrName>ppt_w</p:attrName>
                                        </p:attrNameLst>
                                      </p:cBhvr>
                                      <p:tavLst>
                                        <p:tav tm="0" fmla="#ppt_w*sin(2.5*pi*$)">
                                          <p:val>
                                            <p:fltVal val="0"/>
                                          </p:val>
                                        </p:tav>
                                        <p:tav tm="100000">
                                          <p:val>
                                            <p:fltVal val="1"/>
                                          </p:val>
                                        </p:tav>
                                      </p:tavLst>
                                    </p:anim>
                                    <p:anim calcmode="lin" valueType="num">
                                      <p:cBhvr>
                                        <p:cTn id="142" dur="2000" fill="hold"/>
                                        <p:tgtEl>
                                          <p:spTgt spid="42"/>
                                        </p:tgtEl>
                                        <p:attrNameLst>
                                          <p:attrName>ppt_h</p:attrName>
                                        </p:attrNameLst>
                                      </p:cBhvr>
                                      <p:tavLst>
                                        <p:tav tm="0">
                                          <p:val>
                                            <p:strVal val="#ppt_h"/>
                                          </p:val>
                                        </p:tav>
                                        <p:tav tm="100000">
                                          <p:val>
                                            <p:strVal val="#ppt_h"/>
                                          </p:val>
                                        </p:tav>
                                      </p:tavLst>
                                    </p:anim>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33"/>
                                        </p:tgtEl>
                                        <p:attrNameLst>
                                          <p:attrName>style.visibility</p:attrName>
                                        </p:attrNameLst>
                                      </p:cBhvr>
                                      <p:to>
                                        <p:strVal val="visible"/>
                                      </p:to>
                                    </p:set>
                                    <p:animEffect transition="in" filter="fade">
                                      <p:cBhvr>
                                        <p:cTn id="147" dur="500"/>
                                        <p:tgtEl>
                                          <p:spTgt spid="33"/>
                                        </p:tgtEl>
                                      </p:cBhvr>
                                    </p:animEffect>
                                  </p:childTnLst>
                                </p:cTn>
                              </p:par>
                            </p:childTnLst>
                          </p:cTn>
                        </p:par>
                      </p:childTnLst>
                    </p:cTn>
                  </p:par>
                  <p:par>
                    <p:cTn id="148" fill="hold">
                      <p:stCondLst>
                        <p:cond delay="indefinite"/>
                      </p:stCondLst>
                      <p:childTnLst>
                        <p:par>
                          <p:cTn id="149" fill="hold">
                            <p:stCondLst>
                              <p:cond delay="0"/>
                            </p:stCondLst>
                            <p:childTnLst>
                              <p:par>
                                <p:cTn id="150" presetID="2" presetClass="entr" presetSubtype="4" fill="hold" grpId="0" nodeType="clickEffect">
                                  <p:stCondLst>
                                    <p:cond delay="0"/>
                                  </p:stCondLst>
                                  <p:childTnLst>
                                    <p:set>
                                      <p:cBhvr>
                                        <p:cTn id="151" dur="1" fill="hold">
                                          <p:stCondLst>
                                            <p:cond delay="0"/>
                                          </p:stCondLst>
                                        </p:cTn>
                                        <p:tgtEl>
                                          <p:spTgt spid="43"/>
                                        </p:tgtEl>
                                        <p:attrNameLst>
                                          <p:attrName>style.visibility</p:attrName>
                                        </p:attrNameLst>
                                      </p:cBhvr>
                                      <p:to>
                                        <p:strVal val="visible"/>
                                      </p:to>
                                    </p:set>
                                    <p:anim calcmode="lin" valueType="num">
                                      <p:cBhvr additive="base">
                                        <p:cTn id="152" dur="500" fill="hold"/>
                                        <p:tgtEl>
                                          <p:spTgt spid="43"/>
                                        </p:tgtEl>
                                        <p:attrNameLst>
                                          <p:attrName>ppt_x</p:attrName>
                                        </p:attrNameLst>
                                      </p:cBhvr>
                                      <p:tavLst>
                                        <p:tav tm="0">
                                          <p:val>
                                            <p:strVal val="#ppt_x"/>
                                          </p:val>
                                        </p:tav>
                                        <p:tav tm="100000">
                                          <p:val>
                                            <p:strVal val="#ppt_x"/>
                                          </p:val>
                                        </p:tav>
                                      </p:tavLst>
                                    </p:anim>
                                    <p:anim calcmode="lin" valueType="num">
                                      <p:cBhvr additive="base">
                                        <p:cTn id="153"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45" presetClass="entr" presetSubtype="0" fill="hold" grpId="0" nodeType="clickEffect">
                                  <p:stCondLst>
                                    <p:cond delay="0"/>
                                  </p:stCondLst>
                                  <p:childTnLst>
                                    <p:set>
                                      <p:cBhvr>
                                        <p:cTn id="157" dur="1" fill="hold">
                                          <p:stCondLst>
                                            <p:cond delay="0"/>
                                          </p:stCondLst>
                                        </p:cTn>
                                        <p:tgtEl>
                                          <p:spTgt spid="34"/>
                                        </p:tgtEl>
                                        <p:attrNameLst>
                                          <p:attrName>style.visibility</p:attrName>
                                        </p:attrNameLst>
                                      </p:cBhvr>
                                      <p:to>
                                        <p:strVal val="visible"/>
                                      </p:to>
                                    </p:set>
                                    <p:animEffect transition="in" filter="fade">
                                      <p:cBhvr>
                                        <p:cTn id="158" dur="2000"/>
                                        <p:tgtEl>
                                          <p:spTgt spid="34"/>
                                        </p:tgtEl>
                                      </p:cBhvr>
                                    </p:animEffect>
                                    <p:anim calcmode="lin" valueType="num">
                                      <p:cBhvr>
                                        <p:cTn id="159" dur="2000" fill="hold"/>
                                        <p:tgtEl>
                                          <p:spTgt spid="34"/>
                                        </p:tgtEl>
                                        <p:attrNameLst>
                                          <p:attrName>ppt_w</p:attrName>
                                        </p:attrNameLst>
                                      </p:cBhvr>
                                      <p:tavLst>
                                        <p:tav tm="0" fmla="#ppt_w*sin(2.5*pi*$)">
                                          <p:val>
                                            <p:fltVal val="0"/>
                                          </p:val>
                                        </p:tav>
                                        <p:tav tm="100000">
                                          <p:val>
                                            <p:fltVal val="1"/>
                                          </p:val>
                                        </p:tav>
                                      </p:tavLst>
                                    </p:anim>
                                    <p:anim calcmode="lin" valueType="num">
                                      <p:cBhvr>
                                        <p:cTn id="160" dur="20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nodeType="clickEffect">
                                  <p:stCondLst>
                                    <p:cond delay="0"/>
                                  </p:stCondLst>
                                  <p:childTnLst>
                                    <p:set>
                                      <p:cBhvr>
                                        <p:cTn id="164" dur="1" fill="hold">
                                          <p:stCondLst>
                                            <p:cond delay="0"/>
                                          </p:stCondLst>
                                        </p:cTn>
                                        <p:tgtEl>
                                          <p:spTgt spid="44"/>
                                        </p:tgtEl>
                                        <p:attrNameLst>
                                          <p:attrName>style.visibility</p:attrName>
                                        </p:attrNameLst>
                                      </p:cBhvr>
                                      <p:to>
                                        <p:strVal val="visible"/>
                                      </p:to>
                                    </p:set>
                                    <p:animEffect transition="in" filter="fade">
                                      <p:cBhvr>
                                        <p:cTn id="165" dur="500"/>
                                        <p:tgtEl>
                                          <p:spTgt spid="44"/>
                                        </p:tgtEl>
                                      </p:cBhvr>
                                    </p:animEffect>
                                  </p:childTnLst>
                                </p:cTn>
                              </p:par>
                            </p:childTnLst>
                          </p:cTn>
                        </p:par>
                      </p:childTnLst>
                    </p:cTn>
                  </p:par>
                  <p:par>
                    <p:cTn id="166" fill="hold">
                      <p:stCondLst>
                        <p:cond delay="indefinite"/>
                      </p:stCondLst>
                      <p:childTnLst>
                        <p:par>
                          <p:cTn id="167" fill="hold">
                            <p:stCondLst>
                              <p:cond delay="0"/>
                            </p:stCondLst>
                            <p:childTnLst>
                              <p:par>
                                <p:cTn id="168" presetID="10" presetClass="entr" presetSubtype="0" fill="hold" nodeType="clickEffect">
                                  <p:stCondLst>
                                    <p:cond delay="0"/>
                                  </p:stCondLst>
                                  <p:childTnLst>
                                    <p:set>
                                      <p:cBhvr>
                                        <p:cTn id="169" dur="1" fill="hold">
                                          <p:stCondLst>
                                            <p:cond delay="0"/>
                                          </p:stCondLst>
                                        </p:cTn>
                                        <p:tgtEl>
                                          <p:spTgt spid="45"/>
                                        </p:tgtEl>
                                        <p:attrNameLst>
                                          <p:attrName>style.visibility</p:attrName>
                                        </p:attrNameLst>
                                      </p:cBhvr>
                                      <p:to>
                                        <p:strVal val="visible"/>
                                      </p:to>
                                    </p:set>
                                    <p:animEffect transition="in" filter="fade">
                                      <p:cBhvr>
                                        <p:cTn id="170" dur="500"/>
                                        <p:tgtEl>
                                          <p:spTgt spid="45"/>
                                        </p:tgtEl>
                                      </p:cBhvr>
                                    </p:animEffect>
                                  </p:childTnLst>
                                </p:cTn>
                              </p:par>
                            </p:childTnLst>
                          </p:cTn>
                        </p:par>
                      </p:childTnLst>
                    </p:cTn>
                  </p:par>
                  <p:par>
                    <p:cTn id="171" fill="hold">
                      <p:stCondLst>
                        <p:cond delay="indefinite"/>
                      </p:stCondLst>
                      <p:childTnLst>
                        <p:par>
                          <p:cTn id="172" fill="hold">
                            <p:stCondLst>
                              <p:cond delay="0"/>
                            </p:stCondLst>
                            <p:childTnLst>
                              <p:par>
                                <p:cTn id="173" presetID="14" presetClass="entr" presetSubtype="10" fill="hold" grpId="0" nodeType="clickEffect">
                                  <p:stCondLst>
                                    <p:cond delay="0"/>
                                  </p:stCondLst>
                                  <p:childTnLst>
                                    <p:set>
                                      <p:cBhvr>
                                        <p:cTn id="174" dur="1" fill="hold">
                                          <p:stCondLst>
                                            <p:cond delay="0"/>
                                          </p:stCondLst>
                                        </p:cTn>
                                        <p:tgtEl>
                                          <p:spTgt spid="35"/>
                                        </p:tgtEl>
                                        <p:attrNameLst>
                                          <p:attrName>style.visibility</p:attrName>
                                        </p:attrNameLst>
                                      </p:cBhvr>
                                      <p:to>
                                        <p:strVal val="visible"/>
                                      </p:to>
                                    </p:set>
                                    <p:animEffect transition="in" filter="randombar(horizontal)">
                                      <p:cBhvr>
                                        <p:cTn id="17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5" grpId="0" animBg="1"/>
      <p:bldP spid="16" grpId="0"/>
      <p:bldP spid="20" grpId="0"/>
      <p:bldP spid="21" grpId="0" animBg="1"/>
      <p:bldP spid="23" grpId="0"/>
      <p:bldP spid="27" grpId="0" animBg="1"/>
      <p:bldP spid="28" grpId="0" animBg="1"/>
      <p:bldP spid="29" grpId="0" animBg="1"/>
      <p:bldP spid="30" grpId="0"/>
      <p:bldP spid="34" grpId="0" animBg="1"/>
      <p:bldP spid="35" grpId="0" animBg="1"/>
      <p:bldP spid="40" grpId="0" animBg="1"/>
      <p:bldP spid="41" grpId="0"/>
      <p:bldP spid="42" grpId="0" animBg="1"/>
      <p:bldP spid="4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F123F82-C8D7-46D2-93F7-F0F0D8E2DC35}"/>
              </a:ext>
            </a:extLst>
          </p:cNvPr>
          <p:cNvPicPr>
            <a:picLocks noChangeAspect="1"/>
          </p:cNvPicPr>
          <p:nvPr/>
        </p:nvPicPr>
        <p:blipFill>
          <a:blip r:embed="rId3"/>
          <a:stretch>
            <a:fillRect/>
          </a:stretch>
        </p:blipFill>
        <p:spPr>
          <a:xfrm>
            <a:off x="665839" y="2353899"/>
            <a:ext cx="2076450" cy="1459485"/>
          </a:xfrm>
          <a:prstGeom prst="rect">
            <a:avLst/>
          </a:prstGeom>
        </p:spPr>
      </p:pic>
      <p:sp>
        <p:nvSpPr>
          <p:cNvPr id="7" name="Rectangle 6">
            <a:extLst>
              <a:ext uri="{FF2B5EF4-FFF2-40B4-BE49-F238E27FC236}">
                <a16:creationId xmlns:a16="http://schemas.microsoft.com/office/drawing/2014/main" id="{B41AC097-20AD-47D1-96B7-79F50086A065}"/>
              </a:ext>
            </a:extLst>
          </p:cNvPr>
          <p:cNvSpPr/>
          <p:nvPr/>
        </p:nvSpPr>
        <p:spPr>
          <a:xfrm>
            <a:off x="1075059" y="3345165"/>
            <a:ext cx="159698" cy="1342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C0A204C9-4544-4822-B013-E792170026E9}"/>
              </a:ext>
            </a:extLst>
          </p:cNvPr>
          <p:cNvSpPr/>
          <p:nvPr/>
        </p:nvSpPr>
        <p:spPr>
          <a:xfrm>
            <a:off x="954289" y="3227866"/>
            <a:ext cx="1260000" cy="1109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9</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View Attribute Table</a:t>
            </a:r>
          </a:p>
        </p:txBody>
      </p:sp>
      <p:sp>
        <p:nvSpPr>
          <p:cNvPr id="8" name="TextBox 7">
            <a:extLst>
              <a:ext uri="{FF2B5EF4-FFF2-40B4-BE49-F238E27FC236}">
                <a16:creationId xmlns:a16="http://schemas.microsoft.com/office/drawing/2014/main" id="{615DFBD9-E997-4E62-9E08-2CCC8456C47A}"/>
              </a:ext>
            </a:extLst>
          </p:cNvPr>
          <p:cNvSpPr txBox="1"/>
          <p:nvPr/>
        </p:nvSpPr>
        <p:spPr>
          <a:xfrm>
            <a:off x="329949" y="4983819"/>
            <a:ext cx="3390174"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1. Click ‘Details | Content’</a:t>
            </a:r>
          </a:p>
        </p:txBody>
      </p:sp>
      <p:pic>
        <p:nvPicPr>
          <p:cNvPr id="2" name="Picture 1">
            <a:extLst>
              <a:ext uri="{FF2B5EF4-FFF2-40B4-BE49-F238E27FC236}">
                <a16:creationId xmlns:a16="http://schemas.microsoft.com/office/drawing/2014/main" id="{21CDF63D-00D4-42D6-9858-E9D81BE89658}"/>
              </a:ext>
            </a:extLst>
          </p:cNvPr>
          <p:cNvPicPr>
            <a:picLocks noChangeAspect="1"/>
          </p:cNvPicPr>
          <p:nvPr/>
        </p:nvPicPr>
        <p:blipFill>
          <a:blip r:embed="rId4"/>
          <a:stretch>
            <a:fillRect/>
          </a:stretch>
        </p:blipFill>
        <p:spPr>
          <a:xfrm>
            <a:off x="2915138" y="3608202"/>
            <a:ext cx="8940799" cy="1007068"/>
          </a:xfrm>
          <a:prstGeom prst="rect">
            <a:avLst/>
          </a:prstGeom>
        </p:spPr>
      </p:pic>
      <p:pic>
        <p:nvPicPr>
          <p:cNvPr id="3" name="Picture 2">
            <a:extLst>
              <a:ext uri="{FF2B5EF4-FFF2-40B4-BE49-F238E27FC236}">
                <a16:creationId xmlns:a16="http://schemas.microsoft.com/office/drawing/2014/main" id="{32F909E4-D1FE-4C21-A432-0EC6CDEC43E4}"/>
              </a:ext>
            </a:extLst>
          </p:cNvPr>
          <p:cNvPicPr>
            <a:picLocks noChangeAspect="1"/>
          </p:cNvPicPr>
          <p:nvPr/>
        </p:nvPicPr>
        <p:blipFill>
          <a:blip r:embed="rId5"/>
          <a:stretch>
            <a:fillRect/>
          </a:stretch>
        </p:blipFill>
        <p:spPr>
          <a:xfrm>
            <a:off x="2915139" y="2346080"/>
            <a:ext cx="8940799" cy="1011346"/>
          </a:xfrm>
          <a:prstGeom prst="rect">
            <a:avLst/>
          </a:prstGeom>
        </p:spPr>
      </p:pic>
      <p:sp>
        <p:nvSpPr>
          <p:cNvPr id="9" name="TextBox 8">
            <a:extLst>
              <a:ext uri="{FF2B5EF4-FFF2-40B4-BE49-F238E27FC236}">
                <a16:creationId xmlns:a16="http://schemas.microsoft.com/office/drawing/2014/main" id="{849FE943-A786-4682-BF18-E559C2D482E0}"/>
              </a:ext>
            </a:extLst>
          </p:cNvPr>
          <p:cNvSpPr txBox="1"/>
          <p:nvPr/>
        </p:nvSpPr>
        <p:spPr>
          <a:xfrm>
            <a:off x="325500" y="5354849"/>
            <a:ext cx="275712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3. Click the table icon.</a:t>
            </a:r>
            <a:endParaRPr lang="en-AU" sz="1100">
              <a:latin typeface="Calibri" panose="020F0502020204030204" pitchFamily="34" charset="0"/>
              <a:cs typeface="Calibri" panose="020F0502020204030204" pitchFamily="34" charset="0"/>
            </a:endParaRPr>
          </a:p>
        </p:txBody>
      </p:sp>
      <p:sp>
        <p:nvSpPr>
          <p:cNvPr id="10" name="Rectangle: Rounded Corners 9">
            <a:extLst>
              <a:ext uri="{FF2B5EF4-FFF2-40B4-BE49-F238E27FC236}">
                <a16:creationId xmlns:a16="http://schemas.microsoft.com/office/drawing/2014/main" id="{07EC203A-071A-4B85-A29B-9A9CE3937AAA}"/>
              </a:ext>
            </a:extLst>
          </p:cNvPr>
          <p:cNvSpPr/>
          <p:nvPr/>
        </p:nvSpPr>
        <p:spPr>
          <a:xfrm>
            <a:off x="4728271" y="5934343"/>
            <a:ext cx="3608674"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Style the layer with attribute</a:t>
            </a:r>
            <a:endParaRPr lang="en-AU"/>
          </a:p>
        </p:txBody>
      </p:sp>
      <p:sp>
        <p:nvSpPr>
          <p:cNvPr id="11" name="TextBox 10">
            <a:extLst>
              <a:ext uri="{FF2B5EF4-FFF2-40B4-BE49-F238E27FC236}">
                <a16:creationId xmlns:a16="http://schemas.microsoft.com/office/drawing/2014/main" id="{CDD19967-EC0E-4AD3-AB37-D107307CF0C5}"/>
              </a:ext>
            </a:extLst>
          </p:cNvPr>
          <p:cNvSpPr txBox="1"/>
          <p:nvPr/>
        </p:nvSpPr>
        <p:spPr>
          <a:xfrm>
            <a:off x="665839" y="1140048"/>
            <a:ext cx="6977607" cy="646331"/>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Every layer has a table that contains all attribute data about the geographic features in the layer. You'll view the table for the Houston Demographics by Census Tracts layer to find data that will help you identify areas that are vulnerable during a hurricane.</a:t>
            </a:r>
            <a:endParaRPr lang="en-AU" sz="1200">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DF3421BE-9ED7-4D02-87FD-FCA0AF942DB6}"/>
              </a:ext>
            </a:extLst>
          </p:cNvPr>
          <p:cNvPicPr>
            <a:picLocks noChangeAspect="1"/>
          </p:cNvPicPr>
          <p:nvPr/>
        </p:nvPicPr>
        <p:blipFill>
          <a:blip r:embed="rId6"/>
          <a:stretch>
            <a:fillRect/>
          </a:stretch>
        </p:blipFill>
        <p:spPr>
          <a:xfrm>
            <a:off x="675201" y="2353904"/>
            <a:ext cx="2059273" cy="1459485"/>
          </a:xfrm>
          <a:prstGeom prst="rect">
            <a:avLst/>
          </a:prstGeom>
        </p:spPr>
      </p:pic>
      <p:sp>
        <p:nvSpPr>
          <p:cNvPr id="14" name="Rectangle 13">
            <a:extLst>
              <a:ext uri="{FF2B5EF4-FFF2-40B4-BE49-F238E27FC236}">
                <a16:creationId xmlns:a16="http://schemas.microsoft.com/office/drawing/2014/main" id="{F1BE71ED-765C-41D8-9568-2C088966BEED}"/>
              </a:ext>
            </a:extLst>
          </p:cNvPr>
          <p:cNvSpPr/>
          <p:nvPr/>
        </p:nvSpPr>
        <p:spPr>
          <a:xfrm>
            <a:off x="1063338" y="3536648"/>
            <a:ext cx="159698" cy="1342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1178BE36-7F7C-4D9B-9D48-B041FB8E992B}"/>
              </a:ext>
            </a:extLst>
          </p:cNvPr>
          <p:cNvSpPr/>
          <p:nvPr/>
        </p:nvSpPr>
        <p:spPr>
          <a:xfrm>
            <a:off x="921600" y="3419349"/>
            <a:ext cx="1800000" cy="1109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TextBox 15">
            <a:extLst>
              <a:ext uri="{FF2B5EF4-FFF2-40B4-BE49-F238E27FC236}">
                <a16:creationId xmlns:a16="http://schemas.microsoft.com/office/drawing/2014/main" id="{5385CC6B-3D97-4152-BEF0-44841F614A9B}"/>
              </a:ext>
            </a:extLst>
          </p:cNvPr>
          <p:cNvSpPr txBox="1"/>
          <p:nvPr/>
        </p:nvSpPr>
        <p:spPr>
          <a:xfrm>
            <a:off x="329949" y="5179177"/>
            <a:ext cx="3390174"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2. Click the layer name in the contents box.</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150619954"/>
      </p:ext>
    </p:extLst>
  </p:cSld>
  <p:clrMapOvr>
    <a:masterClrMapping/>
  </p:clrMapOvr>
  <mc:AlternateContent xmlns:mc="http://schemas.openxmlformats.org/markup-compatibility/2006" xmlns:p14="http://schemas.microsoft.com/office/powerpoint/2010/main">
    <mc:Choice Requires="p14">
      <p:transition spd="slow" p14:dur="2000" advTm="41640"/>
    </mc:Choice>
    <mc:Fallback xmlns="">
      <p:transition spd="slow" advTm="4164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5"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2000"/>
                                        <p:tgtEl>
                                          <p:spTgt spid="13"/>
                                        </p:tgtEl>
                                      </p:cBhvr>
                                    </p:animEffect>
                                    <p:anim calcmode="lin" valueType="num">
                                      <p:cBhvr>
                                        <p:cTn id="27" dur="2000" fill="hold"/>
                                        <p:tgtEl>
                                          <p:spTgt spid="13"/>
                                        </p:tgtEl>
                                        <p:attrNameLst>
                                          <p:attrName>ppt_w</p:attrName>
                                        </p:attrNameLst>
                                      </p:cBhvr>
                                      <p:tavLst>
                                        <p:tav tm="0" fmla="#ppt_w*sin(2.5*pi*$)">
                                          <p:val>
                                            <p:fltVal val="0"/>
                                          </p:val>
                                        </p:tav>
                                        <p:tav tm="100000">
                                          <p:val>
                                            <p:fltVal val="1"/>
                                          </p:val>
                                        </p:tav>
                                      </p:tavLst>
                                    </p:anim>
                                    <p:anim calcmode="lin" valueType="num">
                                      <p:cBhvr>
                                        <p:cTn id="28"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000"/>
                                        <p:tgtEl>
                                          <p:spTgt spid="9"/>
                                        </p:tgtEl>
                                      </p:cBhvr>
                                    </p:animEffect>
                                    <p:anim calcmode="lin" valueType="num">
                                      <p:cBhvr>
                                        <p:cTn id="34" dur="1000" fill="hold"/>
                                        <p:tgtEl>
                                          <p:spTgt spid="9"/>
                                        </p:tgtEl>
                                        <p:attrNameLst>
                                          <p:attrName>ppt_x</p:attrName>
                                        </p:attrNameLst>
                                      </p:cBhvr>
                                      <p:tavLst>
                                        <p:tav tm="0">
                                          <p:val>
                                            <p:strVal val="#ppt_x"/>
                                          </p:val>
                                        </p:tav>
                                        <p:tav tm="100000">
                                          <p:val>
                                            <p:strVal val="#ppt_x"/>
                                          </p:val>
                                        </p:tav>
                                      </p:tavLst>
                                    </p:anim>
                                    <p:anim calcmode="lin" valueType="num">
                                      <p:cBhvr>
                                        <p:cTn id="3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5"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2000"/>
                                        <p:tgtEl>
                                          <p:spTgt spid="7"/>
                                        </p:tgtEl>
                                      </p:cBhvr>
                                    </p:animEffect>
                                    <p:anim calcmode="lin" valueType="num">
                                      <p:cBhvr>
                                        <p:cTn id="41" dur="2000" fill="hold"/>
                                        <p:tgtEl>
                                          <p:spTgt spid="7"/>
                                        </p:tgtEl>
                                        <p:attrNameLst>
                                          <p:attrName>ppt_w</p:attrName>
                                        </p:attrNameLst>
                                      </p:cBhvr>
                                      <p:tavLst>
                                        <p:tav tm="0" fmla="#ppt_w*sin(2.5*pi*$)">
                                          <p:val>
                                            <p:fltVal val="0"/>
                                          </p:val>
                                        </p:tav>
                                        <p:tav tm="100000">
                                          <p:val>
                                            <p:fltVal val="1"/>
                                          </p:val>
                                        </p:tav>
                                      </p:tavLst>
                                    </p:anim>
                                    <p:anim calcmode="lin" valueType="num">
                                      <p:cBhvr>
                                        <p:cTn id="42"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45"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2000"/>
                                        <p:tgtEl>
                                          <p:spTgt spid="15"/>
                                        </p:tgtEl>
                                      </p:cBhvr>
                                    </p:animEffect>
                                    <p:anim calcmode="lin" valueType="num">
                                      <p:cBhvr>
                                        <p:cTn id="58" dur="2000" fill="hold"/>
                                        <p:tgtEl>
                                          <p:spTgt spid="15"/>
                                        </p:tgtEl>
                                        <p:attrNameLst>
                                          <p:attrName>ppt_w</p:attrName>
                                        </p:attrNameLst>
                                      </p:cBhvr>
                                      <p:tavLst>
                                        <p:tav tm="0" fmla="#ppt_w*sin(2.5*pi*$)">
                                          <p:val>
                                            <p:fltVal val="0"/>
                                          </p:val>
                                        </p:tav>
                                        <p:tav tm="100000">
                                          <p:val>
                                            <p:fltVal val="1"/>
                                          </p:val>
                                        </p:tav>
                                      </p:tavLst>
                                    </p:anim>
                                    <p:anim calcmode="lin" valueType="num">
                                      <p:cBhvr>
                                        <p:cTn id="59"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45"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2000"/>
                                        <p:tgtEl>
                                          <p:spTgt spid="14"/>
                                        </p:tgtEl>
                                      </p:cBhvr>
                                    </p:animEffect>
                                    <p:anim calcmode="lin" valueType="num">
                                      <p:cBhvr>
                                        <p:cTn id="65" dur="2000" fill="hold"/>
                                        <p:tgtEl>
                                          <p:spTgt spid="14"/>
                                        </p:tgtEl>
                                        <p:attrNameLst>
                                          <p:attrName>ppt_w</p:attrName>
                                        </p:attrNameLst>
                                      </p:cBhvr>
                                      <p:tavLst>
                                        <p:tav tm="0" fmla="#ppt_w*sin(2.5*pi*$)">
                                          <p:val>
                                            <p:fltVal val="0"/>
                                          </p:val>
                                        </p:tav>
                                        <p:tav tm="100000">
                                          <p:val>
                                            <p:fltVal val="1"/>
                                          </p:val>
                                        </p:tav>
                                      </p:tavLst>
                                    </p:anim>
                                    <p:anim calcmode="lin" valueType="num">
                                      <p:cBhvr>
                                        <p:cTn id="66"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2"/>
                                        </p:tgtEl>
                                        <p:attrNameLst>
                                          <p:attrName>style.visibility</p:attrName>
                                        </p:attrNameLst>
                                      </p:cBhvr>
                                      <p:to>
                                        <p:strVal val="visible"/>
                                      </p:to>
                                    </p:set>
                                    <p:animEffect transition="in" filter="fade">
                                      <p:cBhvr>
                                        <p:cTn id="71" dur="500"/>
                                        <p:tgtEl>
                                          <p:spTgt spid="2"/>
                                        </p:tgtEl>
                                      </p:cBhvr>
                                    </p:animEffect>
                                  </p:childTnLst>
                                </p:cTn>
                              </p:par>
                            </p:childTnLst>
                          </p:cTn>
                        </p:par>
                      </p:childTnLst>
                    </p:cTn>
                  </p:par>
                  <p:par>
                    <p:cTn id="72" fill="hold">
                      <p:stCondLst>
                        <p:cond delay="indefinite"/>
                      </p:stCondLst>
                      <p:childTnLst>
                        <p:par>
                          <p:cTn id="73" fill="hold">
                            <p:stCondLst>
                              <p:cond delay="0"/>
                            </p:stCondLst>
                            <p:childTnLst>
                              <p:par>
                                <p:cTn id="74" presetID="14" presetClass="entr" presetSubtype="10" fill="hold" grpId="0" nodeType="clickEffect">
                                  <p:stCondLst>
                                    <p:cond delay="0"/>
                                  </p:stCondLst>
                                  <p:childTnLst>
                                    <p:set>
                                      <p:cBhvr>
                                        <p:cTn id="75" dur="1" fill="hold">
                                          <p:stCondLst>
                                            <p:cond delay="0"/>
                                          </p:stCondLst>
                                        </p:cTn>
                                        <p:tgtEl>
                                          <p:spTgt spid="10"/>
                                        </p:tgtEl>
                                        <p:attrNameLst>
                                          <p:attrName>style.visibility</p:attrName>
                                        </p:attrNameLst>
                                      </p:cBhvr>
                                      <p:to>
                                        <p:strVal val="visible"/>
                                      </p:to>
                                    </p:set>
                                    <p:animEffect transition="in" filter="randombar(horizontal)">
                                      <p:cBhvr>
                                        <p:cTn id="7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8" grpId="0"/>
      <p:bldP spid="9" grpId="0"/>
      <p:bldP spid="10" grpId="0" animBg="1"/>
      <p:bldP spid="14" grpId="0" animBg="1"/>
      <p:bldP spid="15" grpId="0" animBg="1"/>
      <p:bldP spid="16"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5|10.3|5.2|4.1|5"/>
</p:tagLst>
</file>

<file path=ppt/tags/tag10.xml><?xml version="1.0" encoding="utf-8"?>
<p:tagLst xmlns:a="http://schemas.openxmlformats.org/drawingml/2006/main" xmlns:r="http://schemas.openxmlformats.org/officeDocument/2006/relationships" xmlns:p="http://schemas.openxmlformats.org/presentationml/2006/main">
  <p:tag name="TIMING" val="|7.9|3.6|1.6|2.6|5.3|1.3|2.4|3.5|1.8|2.5|1.9|4.8|1.9|4.8|3.5|4.6|3.4|2.4|2.9|3.3|3.5|2.1|1.6|2.9|1.9|1.6"/>
</p:tagLst>
</file>

<file path=ppt/tags/tag11.xml><?xml version="1.0" encoding="utf-8"?>
<p:tagLst xmlns:a="http://schemas.openxmlformats.org/drawingml/2006/main" xmlns:r="http://schemas.openxmlformats.org/officeDocument/2006/relationships" xmlns:p="http://schemas.openxmlformats.org/presentationml/2006/main">
  <p:tag name="TIMING" val="|8.3|1.9|3.9|1.8|3.5|2|3.2|2.6|1.8|1.6|3.4|4.4|1.8|2.9|2.9|1.6|2.6|2.3|3.1|4.2|2.7|4.2|3.1|2.2|3.2|3.1|2.1|3|2.9|2|3.2|2.2|2.6"/>
</p:tagLst>
</file>

<file path=ppt/tags/tag12.xml><?xml version="1.0" encoding="utf-8"?>
<p:tagLst xmlns:a="http://schemas.openxmlformats.org/drawingml/2006/main" xmlns:r="http://schemas.openxmlformats.org/officeDocument/2006/relationships" xmlns:p="http://schemas.openxmlformats.org/presentationml/2006/main">
  <p:tag name="TIMING" val="|8.3|3.7|1.8|2.5|3.9|1.3|3.3|2.9|1.9|2.9|2.7|1.8|3|4.8|2.8|2.2|5.4|2.7|2.9|3.3|3.1|4.5|2.1|2.7|2.1|3|4.6|2.1|5.9"/>
</p:tagLst>
</file>

<file path=ppt/tags/tag2.xml><?xml version="1.0" encoding="utf-8"?>
<p:tagLst xmlns:a="http://schemas.openxmlformats.org/drawingml/2006/main" xmlns:r="http://schemas.openxmlformats.org/officeDocument/2006/relationships" xmlns:p="http://schemas.openxmlformats.org/presentationml/2006/main">
  <p:tag name="TIMING" val="|3.2|2.6|3|3.3|2.7|2.3|1.5|2|3|2.1|2.1|2.2|2.1|2.3|2.2"/>
</p:tagLst>
</file>

<file path=ppt/tags/tag3.xml><?xml version="1.0" encoding="utf-8"?>
<p:tagLst xmlns:a="http://schemas.openxmlformats.org/drawingml/2006/main" xmlns:r="http://schemas.openxmlformats.org/officeDocument/2006/relationships" xmlns:p="http://schemas.openxmlformats.org/presentationml/2006/main">
  <p:tag name="TIMING" val="|8|5.1|3.6|5.7|5.5|5|4.4|4.8|6.7"/>
</p:tagLst>
</file>

<file path=ppt/tags/tag4.xml><?xml version="1.0" encoding="utf-8"?>
<p:tagLst xmlns:a="http://schemas.openxmlformats.org/drawingml/2006/main" xmlns:r="http://schemas.openxmlformats.org/officeDocument/2006/relationships" xmlns:p="http://schemas.openxmlformats.org/presentationml/2006/main">
  <p:tag name="TIMING" val="|3.5|2.9|3.5|2.1|2.8|1.7|1.3|4.3|4.3|1.4|3.6|1.9|4.5|2.8|3.9|3.4|5.4|4.1"/>
</p:tagLst>
</file>

<file path=ppt/tags/tag5.xml><?xml version="1.0" encoding="utf-8"?>
<p:tagLst xmlns:a="http://schemas.openxmlformats.org/drawingml/2006/main" xmlns:r="http://schemas.openxmlformats.org/officeDocument/2006/relationships" xmlns:p="http://schemas.openxmlformats.org/presentationml/2006/main">
  <p:tag name="TIMING" val="|4.7|1.6|3.1|1.5|1.3|2.7|1|3.1|2.8|1.5|2.7|1.7|1.8|3.7|4.4|0.8|4.1|1.6|1.1|3.9"/>
</p:tagLst>
</file>

<file path=ppt/tags/tag6.xml><?xml version="1.0" encoding="utf-8"?>
<p:tagLst xmlns:a="http://schemas.openxmlformats.org/drawingml/2006/main" xmlns:r="http://schemas.openxmlformats.org/officeDocument/2006/relationships" xmlns:p="http://schemas.openxmlformats.org/presentationml/2006/main">
  <p:tag name="TIMING" val="|3.6|2.1|4.3|1.9|5.1|3.4|3.6|3.6|2.5|4.3|1.7|4|5.4|2.2|2.5|5"/>
</p:tagLst>
</file>

<file path=ppt/tags/tag7.xml><?xml version="1.0" encoding="utf-8"?>
<p:tagLst xmlns:a="http://schemas.openxmlformats.org/drawingml/2006/main" xmlns:r="http://schemas.openxmlformats.org/officeDocument/2006/relationships" xmlns:p="http://schemas.openxmlformats.org/presentationml/2006/main">
  <p:tag name="TIMING" val="|3.1|2.1|2.2|2.5|2.9|2.2|3.5|2.8|1.9|4.1|2|2.1|3.1|3.3|2.7|4.3|2.7|2.8|3.3|2.9|2.8|3.5|2.1|3|1.8|2.3|3.3|1.5|2.8"/>
</p:tagLst>
</file>

<file path=ppt/tags/tag8.xml><?xml version="1.0" encoding="utf-8"?>
<p:tagLst xmlns:a="http://schemas.openxmlformats.org/drawingml/2006/main" xmlns:r="http://schemas.openxmlformats.org/officeDocument/2006/relationships" xmlns:p="http://schemas.openxmlformats.org/presentationml/2006/main">
  <p:tag name="TIMING" val="|5.3|1.7|3.9|1.8|3.8|2.5|3.1|4.8|1.9|2.9|3.1|2.6"/>
</p:tagLst>
</file>

<file path=ppt/tags/tag9.xml><?xml version="1.0" encoding="utf-8"?>
<p:tagLst xmlns:a="http://schemas.openxmlformats.org/drawingml/2006/main" xmlns:r="http://schemas.openxmlformats.org/officeDocument/2006/relationships" xmlns:p="http://schemas.openxmlformats.org/presentationml/2006/main">
  <p:tag name="TIMING" val="|7.6|2|3.4|2.6|2.1|2.6|3.5|2.5|3.1|2.5|0.7|4.1|2.5|2.5|2.1|2.6|4|2.4|2.9|2.4|1.9|3.8|2.7|2.5|4.4|2.9|0.8|3.2|1.1|2"/>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ln w="3175">
          <a:solidFill>
            <a:schemeClr val="tx1"/>
          </a:solidFill>
        </a:ln>
      </a:spPr>
      <a:bodyPr wrap="square" rtlCol="0">
        <a:spAutoFit/>
      </a:bodyPr>
      <a:lstStyle>
        <a:defPPr algn="just">
          <a:defRPr sz="1200" smtClean="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2158</TotalTime>
  <Words>1551</Words>
  <Application>Microsoft Office PowerPoint</Application>
  <PresentationFormat>Widescreen</PresentationFormat>
  <Paragraphs>149</Paragraphs>
  <Slides>14</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14</vt:i4>
      </vt:variant>
    </vt:vector>
  </HeadingPairs>
  <TitlesOfParts>
    <vt:vector size="21" baseType="lpstr">
      <vt:lpstr>Arial</vt:lpstr>
      <vt:lpstr>Calibri</vt:lpstr>
      <vt:lpstr>Calibri Light</vt:lpstr>
      <vt:lpstr>Tw Cen MT</vt:lpstr>
      <vt:lpstr>ヒラギノ角ゴ Pro W3</vt:lpstr>
      <vt:lpstr>Droplet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109</cp:revision>
  <dcterms:created xsi:type="dcterms:W3CDTF">2019-01-07T22:49:58Z</dcterms:created>
  <dcterms:modified xsi:type="dcterms:W3CDTF">2019-01-10T06:20:03Z</dcterms:modified>
</cp:coreProperties>
</file>